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7" r:id="rId4"/>
    <p:sldId id="262" r:id="rId5"/>
    <p:sldId id="258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023F6-5D1A-4E9F-B180-76E3CCD59B36}" type="datetimeFigureOut">
              <a:rPr lang="ru-RU"/>
              <a:pPr>
                <a:defRPr/>
              </a:pPr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00DCB-6164-471F-89DF-D6F8CF36E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9C7BC-120E-4217-946A-A5046F74FA55}" type="datetimeFigureOut">
              <a:rPr lang="ru-RU"/>
              <a:pPr>
                <a:defRPr/>
              </a:pPr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87CAB-33BA-408F-9098-006515FB4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18457-B717-47E6-82C5-6B712275E295}" type="datetimeFigureOut">
              <a:rPr lang="ru-RU"/>
              <a:pPr>
                <a:defRPr/>
              </a:pPr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D49C8-4775-4E40-8266-C08EBB265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254F7-5559-42B9-9D44-FD8BF30B043E}" type="datetimeFigureOut">
              <a:rPr lang="ru-RU"/>
              <a:pPr>
                <a:defRPr/>
              </a:pPr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989AC-522F-4FAD-BA88-430202DD5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87F20-BD5A-4A8A-BC82-472007922E42}" type="datetimeFigureOut">
              <a:rPr lang="ru-RU"/>
              <a:pPr>
                <a:defRPr/>
              </a:pPr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FCAA6-ABA2-4087-A048-5499CE77B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FE240-D9AD-42BE-AF6B-80441CB7E47F}" type="datetimeFigureOut">
              <a:rPr lang="ru-RU"/>
              <a:pPr>
                <a:defRPr/>
              </a:pPr>
              <a:t>07.05.2013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F966B-02B5-4FFC-925B-BB88ACE9C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68044-8CAA-48A8-920F-23678B213B40}" type="datetimeFigureOut">
              <a:rPr lang="ru-RU"/>
              <a:pPr>
                <a:defRPr/>
              </a:pPr>
              <a:t>07.05.2013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92700-52A5-4CC3-9285-7B65A8F34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D0515-CAF7-49B0-8783-4075D98E6980}" type="datetimeFigureOut">
              <a:rPr lang="ru-RU"/>
              <a:pPr>
                <a:defRPr/>
              </a:pPr>
              <a:t>07.05.2013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2D2F8-3FEE-4D1E-9EDC-7549E3519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D1372-A088-4E9F-A11A-7F5A6BD586B4}" type="datetimeFigureOut">
              <a:rPr lang="ru-RU"/>
              <a:pPr>
                <a:defRPr/>
              </a:pPr>
              <a:t>07.05.2013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AADDC-FD85-4657-9A8B-0E9146BF8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B8A0E-FBA2-4C7A-AA81-CDE6F6D0FDEC}" type="datetimeFigureOut">
              <a:rPr lang="ru-RU"/>
              <a:pPr>
                <a:defRPr/>
              </a:pPr>
              <a:t>07.05.2013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07A38-9BDD-48BB-8712-CF36C6534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F1E4A-8A88-46AC-BDE8-888899E26333}" type="datetimeFigureOut">
              <a:rPr lang="ru-RU"/>
              <a:pPr>
                <a:defRPr/>
              </a:pPr>
              <a:t>07.05.2013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1D75C-95B4-47EE-8470-D0AC8E10A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77B517-D124-4DDE-A734-067F68E4DD70}" type="datetimeFigureOut">
              <a:rPr lang="ru-RU"/>
              <a:pPr>
                <a:defRPr/>
              </a:pPr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4BCEB9-B2BF-493D-98F4-CDDA7EF6B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53;&#1086;&#1074;&#1072;&#1103;%20&#1087;&#1072;&#1087;&#1082;&#1072;%20(3)\&#1052;&#1077;&#1076;&#1085;&#1080;&#1082;&#1086;&#1074;&#1072;%20&#1053;.&#1040;.%20&#1060;&#1080;&#1079;&#1084;&#1080;&#1085;&#1091;&#1090;&#1082;&#1072;%20&#1076;&#1083;&#1103;%20&#1075;&#1083;&#1072;&#1079;\Kolybelnaja_medvedicy_Umka_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gif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basik.ru/images/new_year_drawings/16.jpg" TargetMode="External"/><Relationship Id="rId3" Type="http://schemas.openxmlformats.org/officeDocument/2006/relationships/hyperlink" Target="http://radikal.ru/F/s005.radikal.ru/i211/1007/82/9c3e2d427c2a.png.html" TargetMode="External"/><Relationship Id="rId7" Type="http://schemas.openxmlformats.org/officeDocument/2006/relationships/hyperlink" Target="http://detkam.e-papa.ru/mp/7/18.htm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vasc.org/images/Rocket.jpg" TargetMode="External"/><Relationship Id="rId5" Type="http://schemas.openxmlformats.org/officeDocument/2006/relationships/hyperlink" Target="http://multfan.ru/uploads/posts/thumbs/1220019099_main.gif" TargetMode="External"/><Relationship Id="rId4" Type="http://schemas.openxmlformats.org/officeDocument/2006/relationships/hyperlink" Target="http://radikal.ru/F/i070.radikal.ru/1004/c6/4f9f64f37fdd.png.html" TargetMode="External"/><Relationship Id="rId9" Type="http://schemas.openxmlformats.org/officeDocument/2006/relationships/hyperlink" Target="http://animo2.ucoz.ru/_ph/53/2/86635796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g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643313"/>
            <a:ext cx="3571875" cy="278447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58188" y="6143625"/>
            <a:ext cx="400050" cy="328613"/>
          </a:xfrm>
          <a:prstGeom prst="actionButtonForwardNex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5" name="Управляющая кнопка: сведения 4">
            <a:hlinkClick r:id="" action="ppaction://hlinkshowjump?jump=lastslide" highlightClick="1"/>
          </p:cNvPr>
          <p:cNvSpPr/>
          <p:nvPr/>
        </p:nvSpPr>
        <p:spPr>
          <a:xfrm>
            <a:off x="8358188" y="5643563"/>
            <a:ext cx="400050" cy="400050"/>
          </a:xfrm>
          <a:prstGeom prst="actionButtonInformat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olybelnaja_medvedicy_Umka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286875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фон ночь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AutoShape 4"/>
          <p:cNvSpPr>
            <a:spLocks noChangeArrowheads="1"/>
          </p:cNvSpPr>
          <p:nvPr/>
        </p:nvSpPr>
        <p:spPr bwMode="auto">
          <a:xfrm rot="-1461425">
            <a:off x="5665788" y="2192338"/>
            <a:ext cx="1079500" cy="1439862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 rot="-317823">
            <a:off x="6421438" y="3832225"/>
            <a:ext cx="1079500" cy="1439863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 rot="-408522">
            <a:off x="8064500" y="3370263"/>
            <a:ext cx="1079500" cy="1439862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7816850" y="1731963"/>
            <a:ext cx="1079500" cy="1439862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3941763" y="1258888"/>
            <a:ext cx="1079500" cy="1439862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1273" name="Picture 3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82761" flipV="1">
            <a:off x="3092450" y="1620838"/>
            <a:ext cx="8445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3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8203" flipV="1">
            <a:off x="4772025" y="2411413"/>
            <a:ext cx="1008063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3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657810" flipV="1">
            <a:off x="5750719" y="3728244"/>
            <a:ext cx="10795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3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68185" flipV="1">
            <a:off x="7345363" y="4435475"/>
            <a:ext cx="10795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3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303158" flipV="1">
            <a:off x="8282782" y="3107531"/>
            <a:ext cx="10795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2108200" y="703263"/>
            <a:ext cx="1079500" cy="1439862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1282" name="Picture 3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68185" flipV="1">
            <a:off x="6777038" y="2751138"/>
            <a:ext cx="10795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3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82385" flipV="1">
            <a:off x="1203325" y="1225550"/>
            <a:ext cx="828675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4" name="AutoShape 20"/>
          <p:cNvSpPr>
            <a:spLocks noChangeArrowheads="1"/>
          </p:cNvSpPr>
          <p:nvPr/>
        </p:nvSpPr>
        <p:spPr bwMode="auto">
          <a:xfrm>
            <a:off x="0" y="687388"/>
            <a:ext cx="1079500" cy="1439862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2" name="Группа 25"/>
          <p:cNvGrpSpPr>
            <a:grpSpLocks/>
          </p:cNvGrpSpPr>
          <p:nvPr/>
        </p:nvGrpSpPr>
        <p:grpSpPr bwMode="auto">
          <a:xfrm>
            <a:off x="428625" y="142875"/>
            <a:ext cx="1811338" cy="1044575"/>
            <a:chOff x="2793328" y="4184580"/>
            <a:chExt cx="2875847" cy="1860372"/>
          </a:xfrm>
        </p:grpSpPr>
        <p:pic>
          <p:nvPicPr>
            <p:cNvPr id="4151" name="Picture 4" descr="C:\Users\Компас\Pictures\ракета 1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055086">
              <a:off x="3301066" y="3676842"/>
              <a:ext cx="1860372" cy="2875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52" name="Группа 10"/>
            <p:cNvGrpSpPr>
              <a:grpSpLocks/>
            </p:cNvGrpSpPr>
            <p:nvPr/>
          </p:nvGrpSpPr>
          <p:grpSpPr bwMode="auto">
            <a:xfrm>
              <a:off x="4643438" y="4786322"/>
              <a:ext cx="785818" cy="785818"/>
              <a:chOff x="6572264" y="1571612"/>
              <a:chExt cx="1000132" cy="928694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6572147" y="1572176"/>
                <a:ext cx="1000851" cy="9289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4154" name="Picture 2" descr="C:\Documents and Settings\user\Рабочий стол\66.pn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5400000">
                <a:off x="6654129" y="1608074"/>
                <a:ext cx="858837" cy="908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" name="Группа 34"/>
          <p:cNvGrpSpPr>
            <a:grpSpLocks/>
          </p:cNvGrpSpPr>
          <p:nvPr/>
        </p:nvGrpSpPr>
        <p:grpSpPr bwMode="auto">
          <a:xfrm>
            <a:off x="168275" y="5143500"/>
            <a:ext cx="2260600" cy="1798638"/>
            <a:chOff x="168676" y="5143512"/>
            <a:chExt cx="2260184" cy="1798826"/>
          </a:xfrm>
        </p:grpSpPr>
        <p:sp>
          <p:nvSpPr>
            <p:cNvPr id="34" name="Полилиния 33"/>
            <p:cNvSpPr/>
            <p:nvPr/>
          </p:nvSpPr>
          <p:spPr>
            <a:xfrm>
              <a:off x="168676" y="6072297"/>
              <a:ext cx="2082417" cy="870041"/>
            </a:xfrm>
            <a:custGeom>
              <a:avLst/>
              <a:gdLst>
                <a:gd name="connsiteX0" fmla="*/ 292963 w 2082107"/>
                <a:gd name="connsiteY0" fmla="*/ 124868 h 870592"/>
                <a:gd name="connsiteX1" fmla="*/ 230819 w 2082107"/>
                <a:gd name="connsiteY1" fmla="*/ 133745 h 870592"/>
                <a:gd name="connsiteX2" fmla="*/ 204186 w 2082107"/>
                <a:gd name="connsiteY2" fmla="*/ 142623 h 870592"/>
                <a:gd name="connsiteX3" fmla="*/ 97654 w 2082107"/>
                <a:gd name="connsiteY3" fmla="*/ 151501 h 870592"/>
                <a:gd name="connsiteX4" fmla="*/ 71021 w 2082107"/>
                <a:gd name="connsiteY4" fmla="*/ 160378 h 870592"/>
                <a:gd name="connsiteX5" fmla="*/ 35510 w 2082107"/>
                <a:gd name="connsiteY5" fmla="*/ 195889 h 870592"/>
                <a:gd name="connsiteX6" fmla="*/ 8877 w 2082107"/>
                <a:gd name="connsiteY6" fmla="*/ 275788 h 870592"/>
                <a:gd name="connsiteX7" fmla="*/ 0 w 2082107"/>
                <a:gd name="connsiteY7" fmla="*/ 302421 h 870592"/>
                <a:gd name="connsiteX8" fmla="*/ 8877 w 2082107"/>
                <a:gd name="connsiteY8" fmla="*/ 373442 h 870592"/>
                <a:gd name="connsiteX9" fmla="*/ 53266 w 2082107"/>
                <a:gd name="connsiteY9" fmla="*/ 426708 h 870592"/>
                <a:gd name="connsiteX10" fmla="*/ 71021 w 2082107"/>
                <a:gd name="connsiteY10" fmla="*/ 444464 h 870592"/>
                <a:gd name="connsiteX11" fmla="*/ 142042 w 2082107"/>
                <a:gd name="connsiteY11" fmla="*/ 497730 h 870592"/>
                <a:gd name="connsiteX12" fmla="*/ 115409 w 2082107"/>
                <a:gd name="connsiteY12" fmla="*/ 568751 h 870592"/>
                <a:gd name="connsiteX13" fmla="*/ 79899 w 2082107"/>
                <a:gd name="connsiteY13" fmla="*/ 622017 h 870592"/>
                <a:gd name="connsiteX14" fmla="*/ 79899 w 2082107"/>
                <a:gd name="connsiteY14" fmla="*/ 764060 h 870592"/>
                <a:gd name="connsiteX15" fmla="*/ 124287 w 2082107"/>
                <a:gd name="connsiteY15" fmla="*/ 817326 h 870592"/>
                <a:gd name="connsiteX16" fmla="*/ 204186 w 2082107"/>
                <a:gd name="connsiteY16" fmla="*/ 861714 h 870592"/>
                <a:gd name="connsiteX17" fmla="*/ 275207 w 2082107"/>
                <a:gd name="connsiteY17" fmla="*/ 870592 h 870592"/>
                <a:gd name="connsiteX18" fmla="*/ 1083075 w 2082107"/>
                <a:gd name="connsiteY18" fmla="*/ 861714 h 870592"/>
                <a:gd name="connsiteX19" fmla="*/ 1127464 w 2082107"/>
                <a:gd name="connsiteY19" fmla="*/ 835081 h 870592"/>
                <a:gd name="connsiteX20" fmla="*/ 1180730 w 2082107"/>
                <a:gd name="connsiteY20" fmla="*/ 799571 h 870592"/>
                <a:gd name="connsiteX21" fmla="*/ 1269507 w 2082107"/>
                <a:gd name="connsiteY21" fmla="*/ 728549 h 870592"/>
                <a:gd name="connsiteX22" fmla="*/ 1331650 w 2082107"/>
                <a:gd name="connsiteY22" fmla="*/ 701916 h 870592"/>
                <a:gd name="connsiteX23" fmla="*/ 1384916 w 2082107"/>
                <a:gd name="connsiteY23" fmla="*/ 684161 h 870592"/>
                <a:gd name="connsiteX24" fmla="*/ 1589103 w 2082107"/>
                <a:gd name="connsiteY24" fmla="*/ 693038 h 870592"/>
                <a:gd name="connsiteX25" fmla="*/ 1642369 w 2082107"/>
                <a:gd name="connsiteY25" fmla="*/ 710794 h 870592"/>
                <a:gd name="connsiteX26" fmla="*/ 1686757 w 2082107"/>
                <a:gd name="connsiteY26" fmla="*/ 719671 h 870592"/>
                <a:gd name="connsiteX27" fmla="*/ 1899821 w 2082107"/>
                <a:gd name="connsiteY27" fmla="*/ 693038 h 870592"/>
                <a:gd name="connsiteX28" fmla="*/ 1917576 w 2082107"/>
                <a:gd name="connsiteY28" fmla="*/ 666405 h 870592"/>
                <a:gd name="connsiteX29" fmla="*/ 1926454 w 2082107"/>
                <a:gd name="connsiteY29" fmla="*/ 293543 h 870592"/>
                <a:gd name="connsiteX30" fmla="*/ 1979720 w 2082107"/>
                <a:gd name="connsiteY30" fmla="*/ 258033 h 870592"/>
                <a:gd name="connsiteX31" fmla="*/ 2006353 w 2082107"/>
                <a:gd name="connsiteY31" fmla="*/ 249155 h 870592"/>
                <a:gd name="connsiteX32" fmla="*/ 2050741 w 2082107"/>
                <a:gd name="connsiteY32" fmla="*/ 213644 h 870592"/>
                <a:gd name="connsiteX33" fmla="*/ 2077374 w 2082107"/>
                <a:gd name="connsiteY33" fmla="*/ 195889 h 870592"/>
                <a:gd name="connsiteX34" fmla="*/ 2050741 w 2082107"/>
                <a:gd name="connsiteY34" fmla="*/ 89357 h 870592"/>
                <a:gd name="connsiteX35" fmla="*/ 2024108 w 2082107"/>
                <a:gd name="connsiteY35" fmla="*/ 62724 h 870592"/>
                <a:gd name="connsiteX36" fmla="*/ 1926454 w 2082107"/>
                <a:gd name="connsiteY36" fmla="*/ 44969 h 870592"/>
                <a:gd name="connsiteX37" fmla="*/ 1855433 w 2082107"/>
                <a:gd name="connsiteY37" fmla="*/ 27213 h 870592"/>
                <a:gd name="connsiteX38" fmla="*/ 1811044 w 2082107"/>
                <a:gd name="connsiteY38" fmla="*/ 18336 h 870592"/>
                <a:gd name="connsiteX39" fmla="*/ 1784411 w 2082107"/>
                <a:gd name="connsiteY39" fmla="*/ 9458 h 870592"/>
                <a:gd name="connsiteX40" fmla="*/ 1731145 w 2082107"/>
                <a:gd name="connsiteY40" fmla="*/ 580 h 87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082107" h="870592">
                  <a:moveTo>
                    <a:pt x="292963" y="124868"/>
                  </a:moveTo>
                  <a:cubicBezTo>
                    <a:pt x="272248" y="127827"/>
                    <a:pt x="251338" y="129641"/>
                    <a:pt x="230819" y="133745"/>
                  </a:cubicBezTo>
                  <a:cubicBezTo>
                    <a:pt x="221643" y="135580"/>
                    <a:pt x="213462" y="141386"/>
                    <a:pt x="204186" y="142623"/>
                  </a:cubicBezTo>
                  <a:cubicBezTo>
                    <a:pt x="168865" y="147333"/>
                    <a:pt x="133165" y="148542"/>
                    <a:pt x="97654" y="151501"/>
                  </a:cubicBezTo>
                  <a:cubicBezTo>
                    <a:pt x="88776" y="154460"/>
                    <a:pt x="78636" y="154939"/>
                    <a:pt x="71021" y="160378"/>
                  </a:cubicBezTo>
                  <a:cubicBezTo>
                    <a:pt x="57399" y="170108"/>
                    <a:pt x="35510" y="195889"/>
                    <a:pt x="35510" y="195889"/>
                  </a:cubicBezTo>
                  <a:lnTo>
                    <a:pt x="8877" y="275788"/>
                  </a:lnTo>
                  <a:lnTo>
                    <a:pt x="0" y="302421"/>
                  </a:lnTo>
                  <a:cubicBezTo>
                    <a:pt x="2959" y="326095"/>
                    <a:pt x="3091" y="350296"/>
                    <a:pt x="8877" y="373442"/>
                  </a:cubicBezTo>
                  <a:cubicBezTo>
                    <a:pt x="19270" y="415015"/>
                    <a:pt x="25404" y="404418"/>
                    <a:pt x="53266" y="426708"/>
                  </a:cubicBezTo>
                  <a:cubicBezTo>
                    <a:pt x="59802" y="431937"/>
                    <a:pt x="64325" y="439442"/>
                    <a:pt x="71021" y="444464"/>
                  </a:cubicBezTo>
                  <a:cubicBezTo>
                    <a:pt x="151328" y="504694"/>
                    <a:pt x="101324" y="457009"/>
                    <a:pt x="142042" y="497730"/>
                  </a:cubicBezTo>
                  <a:cubicBezTo>
                    <a:pt x="127106" y="587352"/>
                    <a:pt x="148071" y="525202"/>
                    <a:pt x="115409" y="568751"/>
                  </a:cubicBezTo>
                  <a:cubicBezTo>
                    <a:pt x="102605" y="585822"/>
                    <a:pt x="79899" y="622017"/>
                    <a:pt x="79899" y="622017"/>
                  </a:cubicBezTo>
                  <a:cubicBezTo>
                    <a:pt x="69673" y="683372"/>
                    <a:pt x="63379" y="692474"/>
                    <a:pt x="79899" y="764060"/>
                  </a:cubicBezTo>
                  <a:cubicBezTo>
                    <a:pt x="83105" y="777952"/>
                    <a:pt x="115424" y="810433"/>
                    <a:pt x="124287" y="817326"/>
                  </a:cubicBezTo>
                  <a:cubicBezTo>
                    <a:pt x="146784" y="834824"/>
                    <a:pt x="174216" y="856265"/>
                    <a:pt x="204186" y="861714"/>
                  </a:cubicBezTo>
                  <a:cubicBezTo>
                    <a:pt x="227659" y="865982"/>
                    <a:pt x="251533" y="867633"/>
                    <a:pt x="275207" y="870592"/>
                  </a:cubicBezTo>
                  <a:lnTo>
                    <a:pt x="1083075" y="861714"/>
                  </a:lnTo>
                  <a:cubicBezTo>
                    <a:pt x="1112193" y="861094"/>
                    <a:pt x="1107971" y="849701"/>
                    <a:pt x="1127464" y="835081"/>
                  </a:cubicBezTo>
                  <a:cubicBezTo>
                    <a:pt x="1144535" y="822278"/>
                    <a:pt x="1165641" y="814660"/>
                    <a:pt x="1180730" y="799571"/>
                  </a:cubicBezTo>
                  <a:cubicBezTo>
                    <a:pt x="1204974" y="775327"/>
                    <a:pt x="1235910" y="739749"/>
                    <a:pt x="1269507" y="728549"/>
                  </a:cubicBezTo>
                  <a:cubicBezTo>
                    <a:pt x="1355251" y="699966"/>
                    <a:pt x="1221930" y="745803"/>
                    <a:pt x="1331650" y="701916"/>
                  </a:cubicBezTo>
                  <a:cubicBezTo>
                    <a:pt x="1349027" y="694965"/>
                    <a:pt x="1384916" y="684161"/>
                    <a:pt x="1384916" y="684161"/>
                  </a:cubicBezTo>
                  <a:cubicBezTo>
                    <a:pt x="1452978" y="687120"/>
                    <a:pt x="1521338" y="686028"/>
                    <a:pt x="1589103" y="693038"/>
                  </a:cubicBezTo>
                  <a:cubicBezTo>
                    <a:pt x="1607719" y="694964"/>
                    <a:pt x="1624017" y="707124"/>
                    <a:pt x="1642369" y="710794"/>
                  </a:cubicBezTo>
                  <a:lnTo>
                    <a:pt x="1686757" y="719671"/>
                  </a:lnTo>
                  <a:cubicBezTo>
                    <a:pt x="1723857" y="717904"/>
                    <a:pt x="1848862" y="743999"/>
                    <a:pt x="1899821" y="693038"/>
                  </a:cubicBezTo>
                  <a:cubicBezTo>
                    <a:pt x="1907365" y="685493"/>
                    <a:pt x="1911658" y="675283"/>
                    <a:pt x="1917576" y="666405"/>
                  </a:cubicBezTo>
                  <a:cubicBezTo>
                    <a:pt x="1920535" y="542118"/>
                    <a:pt x="1907751" y="416451"/>
                    <a:pt x="1926454" y="293543"/>
                  </a:cubicBezTo>
                  <a:cubicBezTo>
                    <a:pt x="1929664" y="272447"/>
                    <a:pt x="1959476" y="264781"/>
                    <a:pt x="1979720" y="258033"/>
                  </a:cubicBezTo>
                  <a:cubicBezTo>
                    <a:pt x="1988598" y="255074"/>
                    <a:pt x="1997983" y="253340"/>
                    <a:pt x="2006353" y="249155"/>
                  </a:cubicBezTo>
                  <a:cubicBezTo>
                    <a:pt x="2042791" y="230936"/>
                    <a:pt x="2023213" y="235667"/>
                    <a:pt x="2050741" y="213644"/>
                  </a:cubicBezTo>
                  <a:cubicBezTo>
                    <a:pt x="2059072" y="206979"/>
                    <a:pt x="2068496" y="201807"/>
                    <a:pt x="2077374" y="195889"/>
                  </a:cubicBezTo>
                  <a:cubicBezTo>
                    <a:pt x="2070469" y="133741"/>
                    <a:pt x="2082107" y="126996"/>
                    <a:pt x="2050741" y="89357"/>
                  </a:cubicBezTo>
                  <a:cubicBezTo>
                    <a:pt x="2042703" y="79712"/>
                    <a:pt x="2035337" y="68339"/>
                    <a:pt x="2024108" y="62724"/>
                  </a:cubicBezTo>
                  <a:cubicBezTo>
                    <a:pt x="2017684" y="59512"/>
                    <a:pt x="1928259" y="45356"/>
                    <a:pt x="1926454" y="44969"/>
                  </a:cubicBezTo>
                  <a:cubicBezTo>
                    <a:pt x="1902593" y="39856"/>
                    <a:pt x="1879362" y="31998"/>
                    <a:pt x="1855433" y="27213"/>
                  </a:cubicBezTo>
                  <a:cubicBezTo>
                    <a:pt x="1840637" y="24254"/>
                    <a:pt x="1825683" y="21996"/>
                    <a:pt x="1811044" y="18336"/>
                  </a:cubicBezTo>
                  <a:cubicBezTo>
                    <a:pt x="1801965" y="16066"/>
                    <a:pt x="1793489" y="11728"/>
                    <a:pt x="1784411" y="9458"/>
                  </a:cubicBezTo>
                  <a:cubicBezTo>
                    <a:pt x="1746579" y="0"/>
                    <a:pt x="1753257" y="580"/>
                    <a:pt x="1731145" y="580"/>
                  </a:cubicBezTo>
                </a:path>
              </a:pathLst>
            </a:cu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4148" name="Группа 30"/>
            <p:cNvGrpSpPr>
              <a:grpSpLocks/>
            </p:cNvGrpSpPr>
            <p:nvPr/>
          </p:nvGrpSpPr>
          <p:grpSpPr bwMode="auto">
            <a:xfrm flipH="1">
              <a:off x="285720" y="5143512"/>
              <a:ext cx="2143140" cy="1714488"/>
              <a:chOff x="3571868" y="3357562"/>
              <a:chExt cx="4429124" cy="3066319"/>
            </a:xfrm>
          </p:grpSpPr>
          <p:sp>
            <p:nvSpPr>
              <p:cNvPr id="32" name="Полилиния 31"/>
              <p:cNvSpPr/>
              <p:nvPr/>
            </p:nvSpPr>
            <p:spPr>
              <a:xfrm>
                <a:off x="4365678" y="4237807"/>
                <a:ext cx="665881" cy="360617"/>
              </a:xfrm>
              <a:custGeom>
                <a:avLst/>
                <a:gdLst>
                  <a:gd name="connsiteX0" fmla="*/ 612739 w 664275"/>
                  <a:gd name="connsiteY0" fmla="*/ 72428 h 362138"/>
                  <a:gd name="connsiteX1" fmla="*/ 576525 w 664275"/>
                  <a:gd name="connsiteY1" fmla="*/ 54321 h 362138"/>
                  <a:gd name="connsiteX2" fmla="*/ 449777 w 664275"/>
                  <a:gd name="connsiteY2" fmla="*/ 27160 h 362138"/>
                  <a:gd name="connsiteX3" fmla="*/ 404509 w 664275"/>
                  <a:gd name="connsiteY3" fmla="*/ 18107 h 362138"/>
                  <a:gd name="connsiteX4" fmla="*/ 286814 w 664275"/>
                  <a:gd name="connsiteY4" fmla="*/ 0 h 362138"/>
                  <a:gd name="connsiteX5" fmla="*/ 114798 w 664275"/>
                  <a:gd name="connsiteY5" fmla="*/ 9053 h 362138"/>
                  <a:gd name="connsiteX6" fmla="*/ 87638 w 664275"/>
                  <a:gd name="connsiteY6" fmla="*/ 27160 h 362138"/>
                  <a:gd name="connsiteX7" fmla="*/ 33317 w 664275"/>
                  <a:gd name="connsiteY7" fmla="*/ 72428 h 362138"/>
                  <a:gd name="connsiteX8" fmla="*/ 15210 w 664275"/>
                  <a:gd name="connsiteY8" fmla="*/ 108641 h 362138"/>
                  <a:gd name="connsiteX9" fmla="*/ 15210 w 664275"/>
                  <a:gd name="connsiteY9" fmla="*/ 217283 h 362138"/>
                  <a:gd name="connsiteX10" fmla="*/ 33317 w 664275"/>
                  <a:gd name="connsiteY10" fmla="*/ 271604 h 362138"/>
                  <a:gd name="connsiteX11" fmla="*/ 87638 w 664275"/>
                  <a:gd name="connsiteY11" fmla="*/ 307818 h 362138"/>
                  <a:gd name="connsiteX12" fmla="*/ 114798 w 664275"/>
                  <a:gd name="connsiteY12" fmla="*/ 325925 h 362138"/>
                  <a:gd name="connsiteX13" fmla="*/ 205333 w 664275"/>
                  <a:gd name="connsiteY13" fmla="*/ 344031 h 362138"/>
                  <a:gd name="connsiteX14" fmla="*/ 295868 w 664275"/>
                  <a:gd name="connsiteY14" fmla="*/ 362138 h 362138"/>
                  <a:gd name="connsiteX15" fmla="*/ 467883 w 664275"/>
                  <a:gd name="connsiteY15" fmla="*/ 353085 h 362138"/>
                  <a:gd name="connsiteX16" fmla="*/ 504097 w 664275"/>
                  <a:gd name="connsiteY16" fmla="*/ 334978 h 362138"/>
                  <a:gd name="connsiteX17" fmla="*/ 558418 w 664275"/>
                  <a:gd name="connsiteY17" fmla="*/ 316871 h 362138"/>
                  <a:gd name="connsiteX18" fmla="*/ 612739 w 664275"/>
                  <a:gd name="connsiteY18" fmla="*/ 289711 h 362138"/>
                  <a:gd name="connsiteX19" fmla="*/ 639899 w 664275"/>
                  <a:gd name="connsiteY19" fmla="*/ 262550 h 362138"/>
                  <a:gd name="connsiteX20" fmla="*/ 630846 w 664275"/>
                  <a:gd name="connsiteY20" fmla="*/ 126748 h 362138"/>
                  <a:gd name="connsiteX21" fmla="*/ 612739 w 664275"/>
                  <a:gd name="connsiteY21" fmla="*/ 99588 h 362138"/>
                  <a:gd name="connsiteX22" fmla="*/ 558418 w 664275"/>
                  <a:gd name="connsiteY22" fmla="*/ 63374 h 362138"/>
                  <a:gd name="connsiteX23" fmla="*/ 531258 w 664275"/>
                  <a:gd name="connsiteY23" fmla="*/ 45267 h 362138"/>
                  <a:gd name="connsiteX24" fmla="*/ 485990 w 664275"/>
                  <a:gd name="connsiteY24" fmla="*/ 0 h 362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64275" h="362138">
                    <a:moveTo>
                      <a:pt x="612739" y="72428"/>
                    </a:moveTo>
                    <a:cubicBezTo>
                      <a:pt x="600668" y="66392"/>
                      <a:pt x="589329" y="58589"/>
                      <a:pt x="576525" y="54321"/>
                    </a:cubicBezTo>
                    <a:cubicBezTo>
                      <a:pt x="525235" y="37224"/>
                      <a:pt x="499916" y="36276"/>
                      <a:pt x="449777" y="27160"/>
                    </a:cubicBezTo>
                    <a:cubicBezTo>
                      <a:pt x="434637" y="24407"/>
                      <a:pt x="419649" y="20860"/>
                      <a:pt x="404509" y="18107"/>
                    </a:cubicBezTo>
                    <a:cubicBezTo>
                      <a:pt x="358426" y="9728"/>
                      <a:pt x="334316" y="6786"/>
                      <a:pt x="286814" y="0"/>
                    </a:cubicBezTo>
                    <a:cubicBezTo>
                      <a:pt x="229475" y="3018"/>
                      <a:pt x="171690" y="1295"/>
                      <a:pt x="114798" y="9053"/>
                    </a:cubicBezTo>
                    <a:cubicBezTo>
                      <a:pt x="104017" y="10523"/>
                      <a:pt x="95997" y="20194"/>
                      <a:pt x="87638" y="27160"/>
                    </a:cubicBezTo>
                    <a:cubicBezTo>
                      <a:pt x="17935" y="85247"/>
                      <a:pt x="100747" y="27475"/>
                      <a:pt x="33317" y="72428"/>
                    </a:cubicBezTo>
                    <a:cubicBezTo>
                      <a:pt x="27281" y="84499"/>
                      <a:pt x="19949" y="96004"/>
                      <a:pt x="15210" y="108641"/>
                    </a:cubicBezTo>
                    <a:cubicBezTo>
                      <a:pt x="0" y="149200"/>
                      <a:pt x="5114" y="170167"/>
                      <a:pt x="15210" y="217283"/>
                    </a:cubicBezTo>
                    <a:cubicBezTo>
                      <a:pt x="19209" y="235946"/>
                      <a:pt x="17436" y="261017"/>
                      <a:pt x="33317" y="271604"/>
                    </a:cubicBezTo>
                    <a:lnTo>
                      <a:pt x="87638" y="307818"/>
                    </a:lnTo>
                    <a:cubicBezTo>
                      <a:pt x="96691" y="313854"/>
                      <a:pt x="104065" y="324136"/>
                      <a:pt x="114798" y="325925"/>
                    </a:cubicBezTo>
                    <a:cubicBezTo>
                      <a:pt x="241144" y="346981"/>
                      <a:pt x="110809" y="323776"/>
                      <a:pt x="205333" y="344031"/>
                    </a:cubicBezTo>
                    <a:cubicBezTo>
                      <a:pt x="235426" y="350479"/>
                      <a:pt x="295868" y="362138"/>
                      <a:pt x="295868" y="362138"/>
                    </a:cubicBezTo>
                    <a:cubicBezTo>
                      <a:pt x="353206" y="359120"/>
                      <a:pt x="410948" y="360511"/>
                      <a:pt x="467883" y="353085"/>
                    </a:cubicBezTo>
                    <a:cubicBezTo>
                      <a:pt x="481266" y="351339"/>
                      <a:pt x="491566" y="339990"/>
                      <a:pt x="504097" y="334978"/>
                    </a:cubicBezTo>
                    <a:cubicBezTo>
                      <a:pt x="521818" y="327889"/>
                      <a:pt x="542537" y="327458"/>
                      <a:pt x="558418" y="316871"/>
                    </a:cubicBezTo>
                    <a:cubicBezTo>
                      <a:pt x="593519" y="293471"/>
                      <a:pt x="575256" y="302205"/>
                      <a:pt x="612739" y="289711"/>
                    </a:cubicBezTo>
                    <a:cubicBezTo>
                      <a:pt x="621792" y="280657"/>
                      <a:pt x="632797" y="273203"/>
                      <a:pt x="639899" y="262550"/>
                    </a:cubicBezTo>
                    <a:cubicBezTo>
                      <a:pt x="664275" y="225986"/>
                      <a:pt x="636244" y="146989"/>
                      <a:pt x="630846" y="126748"/>
                    </a:cubicBezTo>
                    <a:cubicBezTo>
                      <a:pt x="628042" y="116235"/>
                      <a:pt x="620928" y="106753"/>
                      <a:pt x="612739" y="99588"/>
                    </a:cubicBezTo>
                    <a:cubicBezTo>
                      <a:pt x="596361" y="85258"/>
                      <a:pt x="576525" y="75445"/>
                      <a:pt x="558418" y="63374"/>
                    </a:cubicBezTo>
                    <a:cubicBezTo>
                      <a:pt x="549365" y="57338"/>
                      <a:pt x="538952" y="52961"/>
                      <a:pt x="531258" y="45267"/>
                    </a:cubicBezTo>
                    <a:lnTo>
                      <a:pt x="485990" y="0"/>
                    </a:lnTo>
                  </a:path>
                </a:pathLst>
              </a:cu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4150" name="Picture 9" descr="C:\Documents and Settings\user\Рабочий стол\79a5f0cdc245t.jpg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3571868" y="3357562"/>
                <a:ext cx="4429124" cy="3066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Группа 40"/>
          <p:cNvGrpSpPr>
            <a:grpSpLocks/>
          </p:cNvGrpSpPr>
          <p:nvPr/>
        </p:nvGrpSpPr>
        <p:grpSpPr bwMode="auto">
          <a:xfrm rot="2000540" flipH="1">
            <a:off x="6818313" y="5646738"/>
            <a:ext cx="2000250" cy="1116012"/>
            <a:chOff x="2793328" y="4184580"/>
            <a:chExt cx="2875847" cy="1860372"/>
          </a:xfrm>
        </p:grpSpPr>
        <p:pic>
          <p:nvPicPr>
            <p:cNvPr id="4143" name="Picture 4" descr="C:\Users\Компас\Pictures\ракета 1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055086">
              <a:off x="3301066" y="3676842"/>
              <a:ext cx="1860372" cy="2875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44" name="Группа 10"/>
            <p:cNvGrpSpPr>
              <a:grpSpLocks/>
            </p:cNvGrpSpPr>
            <p:nvPr/>
          </p:nvGrpSpPr>
          <p:grpSpPr bwMode="auto">
            <a:xfrm>
              <a:off x="4643438" y="4786322"/>
              <a:ext cx="785818" cy="785818"/>
              <a:chOff x="6572264" y="1571612"/>
              <a:chExt cx="1000132" cy="928694"/>
            </a:xfrm>
          </p:grpSpPr>
          <p:sp>
            <p:nvSpPr>
              <p:cNvPr id="44" name="Овал 43"/>
              <p:cNvSpPr/>
              <p:nvPr/>
            </p:nvSpPr>
            <p:spPr>
              <a:xfrm>
                <a:off x="6599318" y="1572621"/>
                <a:ext cx="996381" cy="9288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4146" name="Picture 2" descr="C:\Documents and Settings\user\Рабочий стол\66.pn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5400000">
                <a:off x="6654129" y="1608074"/>
                <a:ext cx="858837" cy="908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" name="Группа 45"/>
          <p:cNvGrpSpPr>
            <a:grpSpLocks/>
          </p:cNvGrpSpPr>
          <p:nvPr/>
        </p:nvGrpSpPr>
        <p:grpSpPr bwMode="auto">
          <a:xfrm rot="21011699" flipH="1">
            <a:off x="7069138" y="304800"/>
            <a:ext cx="2000250" cy="1044575"/>
            <a:chOff x="2793328" y="4184580"/>
            <a:chExt cx="2875847" cy="1860372"/>
          </a:xfrm>
        </p:grpSpPr>
        <p:pic>
          <p:nvPicPr>
            <p:cNvPr id="4139" name="Picture 4" descr="C:\Users\Компас\Pictures\ракета 1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055086">
              <a:off x="3301066" y="3676842"/>
              <a:ext cx="1860372" cy="2875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40" name="Группа 10"/>
            <p:cNvGrpSpPr>
              <a:grpSpLocks/>
            </p:cNvGrpSpPr>
            <p:nvPr/>
          </p:nvGrpSpPr>
          <p:grpSpPr bwMode="auto">
            <a:xfrm>
              <a:off x="4643438" y="4786322"/>
              <a:ext cx="785818" cy="785818"/>
              <a:chOff x="6572264" y="1571612"/>
              <a:chExt cx="1000132" cy="928694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6582764" y="1554409"/>
                <a:ext cx="996381" cy="9289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4142" name="Picture 2" descr="C:\Documents and Settings\user\Рабочий стол\66.png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 rot="5400000">
                <a:off x="6654129" y="1608074"/>
                <a:ext cx="858837" cy="908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" name="Группа 50"/>
          <p:cNvGrpSpPr>
            <a:grpSpLocks/>
          </p:cNvGrpSpPr>
          <p:nvPr/>
        </p:nvGrpSpPr>
        <p:grpSpPr bwMode="auto">
          <a:xfrm rot="-2021719">
            <a:off x="280988" y="5629275"/>
            <a:ext cx="1811337" cy="1044575"/>
            <a:chOff x="2793328" y="4184580"/>
            <a:chExt cx="2875847" cy="1860372"/>
          </a:xfrm>
        </p:grpSpPr>
        <p:pic>
          <p:nvPicPr>
            <p:cNvPr id="4135" name="Picture 4" descr="C:\Users\Компас\Pictures\ракета 1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055086">
              <a:off x="3301066" y="3676842"/>
              <a:ext cx="1860372" cy="2875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36" name="Группа 10"/>
            <p:cNvGrpSpPr>
              <a:grpSpLocks/>
            </p:cNvGrpSpPr>
            <p:nvPr/>
          </p:nvGrpSpPr>
          <p:grpSpPr bwMode="auto">
            <a:xfrm>
              <a:off x="4643438" y="4786322"/>
              <a:ext cx="785818" cy="785818"/>
              <a:chOff x="6572264" y="1571612"/>
              <a:chExt cx="1000132" cy="928694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6571721" y="1572338"/>
                <a:ext cx="1000853" cy="9289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4138" name="Picture 2" descr="C:\Documents and Settings\user\Рабочий стол\66.pn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5400000">
                <a:off x="6654129" y="1608074"/>
                <a:ext cx="858837" cy="908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6" name="AutoShape 4"/>
          <p:cNvSpPr>
            <a:spLocks noChangeArrowheads="1"/>
          </p:cNvSpPr>
          <p:nvPr/>
        </p:nvSpPr>
        <p:spPr bwMode="auto">
          <a:xfrm rot="-1461425">
            <a:off x="4678363" y="1938338"/>
            <a:ext cx="612775" cy="1028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7" name="AutoShape 5"/>
          <p:cNvSpPr>
            <a:spLocks noChangeArrowheads="1"/>
          </p:cNvSpPr>
          <p:nvPr/>
        </p:nvSpPr>
        <p:spPr bwMode="auto">
          <a:xfrm rot="-317823">
            <a:off x="5546725" y="3168650"/>
            <a:ext cx="612775" cy="1028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8" name="AutoShape 6"/>
          <p:cNvSpPr>
            <a:spLocks noChangeArrowheads="1"/>
          </p:cNvSpPr>
          <p:nvPr/>
        </p:nvSpPr>
        <p:spPr bwMode="auto">
          <a:xfrm rot="-408522">
            <a:off x="6845300" y="3105150"/>
            <a:ext cx="612775" cy="1028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9" name="AutoShape 7"/>
          <p:cNvSpPr>
            <a:spLocks noChangeArrowheads="1"/>
          </p:cNvSpPr>
          <p:nvPr/>
        </p:nvSpPr>
        <p:spPr bwMode="auto">
          <a:xfrm>
            <a:off x="6500813" y="1643063"/>
            <a:ext cx="612775" cy="1028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0" name="AutoShape 8"/>
          <p:cNvSpPr>
            <a:spLocks noChangeArrowheads="1"/>
          </p:cNvSpPr>
          <p:nvPr/>
        </p:nvSpPr>
        <p:spPr bwMode="auto">
          <a:xfrm>
            <a:off x="3500438" y="1285875"/>
            <a:ext cx="612775" cy="1028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1" name="Picture 3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82761" flipV="1">
            <a:off x="2870200" y="1454150"/>
            <a:ext cx="60325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3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8203" flipV="1">
            <a:off x="4049713" y="2051050"/>
            <a:ext cx="720725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657810" flipV="1">
            <a:off x="5076031" y="3086895"/>
            <a:ext cx="7715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3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68185" flipV="1">
            <a:off x="6076950" y="3805238"/>
            <a:ext cx="771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3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303158" flipV="1">
            <a:off x="6552406" y="2818607"/>
            <a:ext cx="7715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AutoShape 17"/>
          <p:cNvSpPr>
            <a:spLocks noChangeArrowheads="1"/>
          </p:cNvSpPr>
          <p:nvPr/>
        </p:nvSpPr>
        <p:spPr bwMode="auto">
          <a:xfrm>
            <a:off x="2214563" y="857250"/>
            <a:ext cx="612775" cy="1028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7" name="Picture 3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68185" flipV="1">
            <a:off x="5505450" y="2376488"/>
            <a:ext cx="771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3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82385" flipV="1">
            <a:off x="1477963" y="1271588"/>
            <a:ext cx="59213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AutoShape 20"/>
          <p:cNvSpPr>
            <a:spLocks noChangeArrowheads="1"/>
          </p:cNvSpPr>
          <p:nvPr/>
        </p:nvSpPr>
        <p:spPr bwMode="auto">
          <a:xfrm>
            <a:off x="785813" y="857250"/>
            <a:ext cx="612775" cy="1028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12" name="Группа 69"/>
          <p:cNvGrpSpPr>
            <a:grpSpLocks/>
          </p:cNvGrpSpPr>
          <p:nvPr/>
        </p:nvGrpSpPr>
        <p:grpSpPr bwMode="auto">
          <a:xfrm flipH="1">
            <a:off x="428625" y="4357688"/>
            <a:ext cx="2500313" cy="1781175"/>
            <a:chOff x="3571868" y="3357562"/>
            <a:chExt cx="4429124" cy="3066319"/>
          </a:xfrm>
        </p:grpSpPr>
        <p:sp>
          <p:nvSpPr>
            <p:cNvPr id="71" name="Полилиния 70"/>
            <p:cNvSpPr/>
            <p:nvPr/>
          </p:nvSpPr>
          <p:spPr>
            <a:xfrm>
              <a:off x="4367705" y="4237557"/>
              <a:ext cx="663665" cy="360743"/>
            </a:xfrm>
            <a:custGeom>
              <a:avLst/>
              <a:gdLst>
                <a:gd name="connsiteX0" fmla="*/ 612739 w 664275"/>
                <a:gd name="connsiteY0" fmla="*/ 72428 h 362138"/>
                <a:gd name="connsiteX1" fmla="*/ 576525 w 664275"/>
                <a:gd name="connsiteY1" fmla="*/ 54321 h 362138"/>
                <a:gd name="connsiteX2" fmla="*/ 449777 w 664275"/>
                <a:gd name="connsiteY2" fmla="*/ 27160 h 362138"/>
                <a:gd name="connsiteX3" fmla="*/ 404509 w 664275"/>
                <a:gd name="connsiteY3" fmla="*/ 18107 h 362138"/>
                <a:gd name="connsiteX4" fmla="*/ 286814 w 664275"/>
                <a:gd name="connsiteY4" fmla="*/ 0 h 362138"/>
                <a:gd name="connsiteX5" fmla="*/ 114798 w 664275"/>
                <a:gd name="connsiteY5" fmla="*/ 9053 h 362138"/>
                <a:gd name="connsiteX6" fmla="*/ 87638 w 664275"/>
                <a:gd name="connsiteY6" fmla="*/ 27160 h 362138"/>
                <a:gd name="connsiteX7" fmla="*/ 33317 w 664275"/>
                <a:gd name="connsiteY7" fmla="*/ 72428 h 362138"/>
                <a:gd name="connsiteX8" fmla="*/ 15210 w 664275"/>
                <a:gd name="connsiteY8" fmla="*/ 108641 h 362138"/>
                <a:gd name="connsiteX9" fmla="*/ 15210 w 664275"/>
                <a:gd name="connsiteY9" fmla="*/ 217283 h 362138"/>
                <a:gd name="connsiteX10" fmla="*/ 33317 w 664275"/>
                <a:gd name="connsiteY10" fmla="*/ 271604 h 362138"/>
                <a:gd name="connsiteX11" fmla="*/ 87638 w 664275"/>
                <a:gd name="connsiteY11" fmla="*/ 307818 h 362138"/>
                <a:gd name="connsiteX12" fmla="*/ 114798 w 664275"/>
                <a:gd name="connsiteY12" fmla="*/ 325925 h 362138"/>
                <a:gd name="connsiteX13" fmla="*/ 205333 w 664275"/>
                <a:gd name="connsiteY13" fmla="*/ 344031 h 362138"/>
                <a:gd name="connsiteX14" fmla="*/ 295868 w 664275"/>
                <a:gd name="connsiteY14" fmla="*/ 362138 h 362138"/>
                <a:gd name="connsiteX15" fmla="*/ 467883 w 664275"/>
                <a:gd name="connsiteY15" fmla="*/ 353085 h 362138"/>
                <a:gd name="connsiteX16" fmla="*/ 504097 w 664275"/>
                <a:gd name="connsiteY16" fmla="*/ 334978 h 362138"/>
                <a:gd name="connsiteX17" fmla="*/ 558418 w 664275"/>
                <a:gd name="connsiteY17" fmla="*/ 316871 h 362138"/>
                <a:gd name="connsiteX18" fmla="*/ 612739 w 664275"/>
                <a:gd name="connsiteY18" fmla="*/ 289711 h 362138"/>
                <a:gd name="connsiteX19" fmla="*/ 639899 w 664275"/>
                <a:gd name="connsiteY19" fmla="*/ 262550 h 362138"/>
                <a:gd name="connsiteX20" fmla="*/ 630846 w 664275"/>
                <a:gd name="connsiteY20" fmla="*/ 126748 h 362138"/>
                <a:gd name="connsiteX21" fmla="*/ 612739 w 664275"/>
                <a:gd name="connsiteY21" fmla="*/ 99588 h 362138"/>
                <a:gd name="connsiteX22" fmla="*/ 558418 w 664275"/>
                <a:gd name="connsiteY22" fmla="*/ 63374 h 362138"/>
                <a:gd name="connsiteX23" fmla="*/ 531258 w 664275"/>
                <a:gd name="connsiteY23" fmla="*/ 45267 h 362138"/>
                <a:gd name="connsiteX24" fmla="*/ 485990 w 664275"/>
                <a:gd name="connsiteY24" fmla="*/ 0 h 36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4275" h="362138">
                  <a:moveTo>
                    <a:pt x="612739" y="72428"/>
                  </a:moveTo>
                  <a:cubicBezTo>
                    <a:pt x="600668" y="66392"/>
                    <a:pt x="589329" y="58589"/>
                    <a:pt x="576525" y="54321"/>
                  </a:cubicBezTo>
                  <a:cubicBezTo>
                    <a:pt x="525235" y="37224"/>
                    <a:pt x="499916" y="36276"/>
                    <a:pt x="449777" y="27160"/>
                  </a:cubicBezTo>
                  <a:cubicBezTo>
                    <a:pt x="434637" y="24407"/>
                    <a:pt x="419649" y="20860"/>
                    <a:pt x="404509" y="18107"/>
                  </a:cubicBezTo>
                  <a:cubicBezTo>
                    <a:pt x="358426" y="9728"/>
                    <a:pt x="334316" y="6786"/>
                    <a:pt x="286814" y="0"/>
                  </a:cubicBezTo>
                  <a:cubicBezTo>
                    <a:pt x="229475" y="3018"/>
                    <a:pt x="171690" y="1295"/>
                    <a:pt x="114798" y="9053"/>
                  </a:cubicBezTo>
                  <a:cubicBezTo>
                    <a:pt x="104017" y="10523"/>
                    <a:pt x="95997" y="20194"/>
                    <a:pt x="87638" y="27160"/>
                  </a:cubicBezTo>
                  <a:cubicBezTo>
                    <a:pt x="17935" y="85247"/>
                    <a:pt x="100747" y="27475"/>
                    <a:pt x="33317" y="72428"/>
                  </a:cubicBezTo>
                  <a:cubicBezTo>
                    <a:pt x="27281" y="84499"/>
                    <a:pt x="19949" y="96004"/>
                    <a:pt x="15210" y="108641"/>
                  </a:cubicBezTo>
                  <a:cubicBezTo>
                    <a:pt x="0" y="149200"/>
                    <a:pt x="5114" y="170167"/>
                    <a:pt x="15210" y="217283"/>
                  </a:cubicBezTo>
                  <a:cubicBezTo>
                    <a:pt x="19209" y="235946"/>
                    <a:pt x="17436" y="261017"/>
                    <a:pt x="33317" y="271604"/>
                  </a:cubicBezTo>
                  <a:lnTo>
                    <a:pt x="87638" y="307818"/>
                  </a:lnTo>
                  <a:cubicBezTo>
                    <a:pt x="96691" y="313854"/>
                    <a:pt x="104065" y="324136"/>
                    <a:pt x="114798" y="325925"/>
                  </a:cubicBezTo>
                  <a:cubicBezTo>
                    <a:pt x="241144" y="346981"/>
                    <a:pt x="110809" y="323776"/>
                    <a:pt x="205333" y="344031"/>
                  </a:cubicBezTo>
                  <a:cubicBezTo>
                    <a:pt x="235426" y="350479"/>
                    <a:pt x="295868" y="362138"/>
                    <a:pt x="295868" y="362138"/>
                  </a:cubicBezTo>
                  <a:cubicBezTo>
                    <a:pt x="353206" y="359120"/>
                    <a:pt x="410948" y="360511"/>
                    <a:pt x="467883" y="353085"/>
                  </a:cubicBezTo>
                  <a:cubicBezTo>
                    <a:pt x="481266" y="351339"/>
                    <a:pt x="491566" y="339990"/>
                    <a:pt x="504097" y="334978"/>
                  </a:cubicBezTo>
                  <a:cubicBezTo>
                    <a:pt x="521818" y="327889"/>
                    <a:pt x="542537" y="327458"/>
                    <a:pt x="558418" y="316871"/>
                  </a:cubicBezTo>
                  <a:cubicBezTo>
                    <a:pt x="593519" y="293471"/>
                    <a:pt x="575256" y="302205"/>
                    <a:pt x="612739" y="289711"/>
                  </a:cubicBezTo>
                  <a:cubicBezTo>
                    <a:pt x="621792" y="280657"/>
                    <a:pt x="632797" y="273203"/>
                    <a:pt x="639899" y="262550"/>
                  </a:cubicBezTo>
                  <a:cubicBezTo>
                    <a:pt x="664275" y="225986"/>
                    <a:pt x="636244" y="146989"/>
                    <a:pt x="630846" y="126748"/>
                  </a:cubicBezTo>
                  <a:cubicBezTo>
                    <a:pt x="628042" y="116235"/>
                    <a:pt x="620928" y="106753"/>
                    <a:pt x="612739" y="99588"/>
                  </a:cubicBezTo>
                  <a:cubicBezTo>
                    <a:pt x="596361" y="85258"/>
                    <a:pt x="576525" y="75445"/>
                    <a:pt x="558418" y="63374"/>
                  </a:cubicBezTo>
                  <a:cubicBezTo>
                    <a:pt x="549365" y="57338"/>
                    <a:pt x="538952" y="52961"/>
                    <a:pt x="531258" y="45267"/>
                  </a:cubicBezTo>
                  <a:lnTo>
                    <a:pt x="485990" y="0"/>
                  </a:lnTo>
                </a:path>
              </a:pathLst>
            </a:cu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134" name="Picture 9" descr="C:\Documents and Settings\user\Рабочий стол\79a5f0cdc245t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3571868" y="3357562"/>
              <a:ext cx="4429124" cy="3066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0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3000"/>
                            </p:stCondLst>
                            <p:childTnLst>
                              <p:par>
                                <p:cTn id="7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4000"/>
                            </p:stCondLst>
                            <p:childTnLst>
                              <p:par>
                                <p:cTn id="7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6000"/>
                            </p:stCondLst>
                            <p:childTnLst>
                              <p:par>
                                <p:cTn id="82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autoRev="1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autoRev="1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5" dur="500" autoRev="1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autoRev="1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88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autoRev="1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autoRev="1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91" dur="500" autoRev="1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autoRev="1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autoRev="1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96" dur="500" autoRev="1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97" dur="500" autoRev="1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autoRev="1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0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autoRev="1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autoRev="1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03" dur="500" autoRev="1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autoRev="1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autoRev="1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autoRev="1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09" dur="500" autoRev="1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autoRev="1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2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autoRev="1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autoRev="1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5" dur="500" autoRev="1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autoRev="1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8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autoRev="1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20" dur="500" autoRev="1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1" dur="500" autoRev="1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autoRev="1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60167E-6 C 0.01719 -0.01619 0.04063 -0.01527 0.06025 -0.02244 C 0.12379 -0.02151 0.18542 -0.0192 0.24844 -0.01318 C 0.26129 -0.01018 0.25 -0.01249 0.27622 -0.01064 C 0.28768 -0.00971 0.31077 -0.00786 0.31077 -0.00786 C 0.39618 0.00833 0.48386 -0.00694 0.57032 -0.00786 C 0.58039 -0.01272 0.59046 -0.01712 0.60087 -0.02105 C 0.60487 -0.02267 0.60903 -0.02313 0.61285 -0.02521 C 0.62118 -0.02984 0.62813 -0.0384 0.63664 -0.04233 C 0.64098 -0.04811 0.64705 -0.05089 0.65139 -0.05667 C 0.65591 -0.06269 0.65834 -0.06754 0.66424 -0.07125 C 0.66789 -0.07795 0.67275 -0.08258 0.67709 -0.08836 C 0.68143 -0.09415 0.68455 -0.10039 0.69011 -0.10432 C 0.69775 -0.11797 0.70886 -0.12653 0.71771 -0.13856 C 0.72257 -0.14527 0.72657 -0.1529 0.7316 -0.15961 C 0.73507 -0.17095 0.73178 -0.16239 0.73664 -0.17164 C 0.73837 -0.17511 0.7415 -0.18205 0.7415 -0.18205 C 0.74428 -0.19593 0.74966 -0.20934 0.75348 -0.22299 C 0.75434 -0.23016 0.75556 -0.23687 0.75643 -0.24404 C 0.75469 -0.26741 0.75539 -0.28221 0.74046 -0.29563 C 0.7382 -0.30187 0.73368 -0.30789 0.72865 -0.30997 C 0.72171 -0.31621 0.71389 -0.32362 0.70591 -0.32593 C 0.70174 -0.33102 0.69462 -0.33241 0.68907 -0.3338 C 0.67118 -0.34259 0.65157 -0.3449 0.63264 -0.34837 C 0.5507 -0.34744 0.46875 -0.34675 0.38698 -0.34559 C 0.36285 -0.34513 0.33733 -0.33449 0.31285 -0.33241 C 0.30191 -0.32917 0.29254 -0.32801 0.28108 -0.32732 C 0.27292 -0.32547 0.2658 -0.32408 0.2573 -0.32315 C 0.1757 -0.32408 0.16285 -0.31529 0.10886 -0.33634 C 0.1033 -0.34166 0.09462 -0.34513 0.08803 -0.34698 C 0.08559 -0.35068 0.08264 -0.35091 0.07917 -0.3523 C 0.07257 -0.35485 0.06615 -0.35855 0.05938 -0.36017 C 0.05261 -0.36479 0.0441 -0.36803 0.03664 -0.37081 C 0.03143 -0.3759 0.02518 -0.37937 0.01875 -0.38122 C 0.01511 -0.38607 0.00261 -0.40042 -0.00208 -0.4025 C -0.00729 -0.40944 -0.00382 -0.4055 -0.01302 -0.41291 C -0.01736 -0.41638 -0.02257 -0.42447 -0.02586 -0.42887 C -0.03246 -0.43766 -0.03316 -0.45177 -0.03975 -0.46056 C -0.04166 -0.46842 -0.04427 -0.47721 -0.04757 -0.48415 C -0.04791 -0.48647 -0.04826 -0.48855 -0.04861 -0.49086 C -0.04895 -0.49225 -0.04947 -0.49341 -0.04965 -0.49479 C -0.05034 -0.49873 -0.05156 -0.50659 -0.05156 -0.50659 C -0.05121 -0.51723 -0.05382 -0.53134 -0.04757 -0.53967 C -0.04201 -0.56049 -0.03611 -0.56072 -0.02378 -0.56997 C -0.01284 -0.5783 -0.02309 -0.57298 -0.01197 -0.57784 C -0.00711 -0.58247 0.00122 -0.58501 0.00695 -0.58709 C 0.01563 -0.5901 0.02414 -0.59426 0.03264 -0.59773 C 0.04514 -0.60282 0.05921 -0.60375 0.07223 -0.6056 C 0.09497 -0.61624 0.12032 -0.60976 0.14445 -0.61092 C 0.18664 -0.613 0.229 -0.61369 0.27118 -0.61485 C 0.29375 -0.61624 0.31476 -0.61786 0.3375 -0.61878 C 0.37448 -0.62387 0.41285 -0.62202 0.44931 -0.62271 C 0.50382 -0.62457 0.55886 -0.62503 0.61285 -0.6359 C 0.62674 -0.64238 0.64132 -0.647 0.65539 -0.65302 C 0.66025 -0.6551 0.6691 -0.65649 0.67414 -0.65973 C 0.68282 -0.66551 0.69028 -0.67384 0.69896 -0.67939 C 0.70157 -0.68309 0.70191 -0.68587 0.70591 -0.68725 C 0.71094 -0.69419 0.71632 -0.70067 0.72066 -0.70854 C 0.72205 -0.71108 0.72327 -0.71386 0.72466 -0.7164 C 0.72535 -0.71779 0.72674 -0.72033 0.72674 -0.72033 C 0.72917 -0.73097 0.7257 -0.71802 0.72969 -0.72704 C 0.73143 -0.73097 0.7316 -0.73491 0.73368 -0.73884 C 0.73473 -0.74323 0.73577 -0.74763 0.73664 -0.75202 C 0.73629 -0.75688 0.73664 -0.76197 0.73559 -0.7666 C 0.7349 -0.7696 0.73247 -0.77145 0.7316 -0.77446 C 0.72917 -0.78348 0.72466 -0.78903 0.7198 -0.79551 " pathEditMode="relative" ptsTypes="fffffffffffffffffffffffffffffffffffffffffffffffffffffffffffffffffA">
                                      <p:cBhvr>
                                        <p:cTn id="16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8500"/>
                            </p:stCondLst>
                            <p:childTnLst>
                              <p:par>
                                <p:cTn id="17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0500"/>
                            </p:stCondLst>
                            <p:childTnLst>
                              <p:par>
                                <p:cTn id="1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4328E-6 C 0.01545 0.01596 0.0283 0.01527 0.0474 0.01689 C 0.05573 0.01828 0.06216 0.02036 0.07014 0.02337 C 0.0842 0.0347 0.10105 0.0384 0.11632 0.04465 C 0.12448 0.05089 0.13386 0.05668 0.14254 0.0613 C 0.14757 0.0694 0.15695 0.06986 0.16372 0.07194 C 0.17205 0.07426 0.18073 0.07703 0.18889 0.0805 C 0.1967 0.0886 0.20313 0.08929 0.21268 0.09114 C 0.23594 0.10572 0.25782 0.12422 0.28143 0.13556 C 0.28664 0.14134 0.29497 0.14735 0.30122 0.15036 C 0.30816 0.158 0.31545 0.16216 0.32379 0.16517 C 0.32917 0.17511 0.34792 0.18344 0.3566 0.18899 C 0.36094 0.19524 0.36615 0.19431 0.37136 0.19963 C 0.37865 0.20634 0.3842 0.21421 0.39236 0.2186 C 0.39861 0.22485 0.4033 0.23317 0.40955 0.23965 C 0.41459 0.24474 0.42014 0.24798 0.42535 0.25261 C 0.43525 0.26116 0.4441 0.27412 0.4533 0.2843 C 0.45747 0.28892 0.46233 0.29239 0.4665 0.29702 C 0.46806 0.29864 0.46893 0.30141 0.47049 0.30327 C 0.47622 0.31113 0.48282 0.31761 0.48889 0.32455 C 0.49254 0.32871 0.49809 0.33218 0.5007 0.33704 C 0.50521 0.34513 0.51025 0.35115 0.51667 0.35439 C 0.52848 0.37336 0.5441 0.3877 0.55764 0.40343 C 0.5717 0.41916 0.58299 0.44391 0.59983 0.45409 C 0.61059 0.47074 0.62605 0.48046 0.63837 0.49434 C 0.64549 0.50243 0.6507 0.514 0.65782 0.52163 C 0.66233 0.53158 0.66893 0.53921 0.67414 0.54777 C 0.68091 0.55864 0.68681 0.57345 0.69236 0.58594 C 0.69861 0.59936 0.70174 0.61578 0.70695 0.63035 C 0.71164 0.64354 0.71702 0.65788 0.72275 0.6706 C 0.72431 0.68309 0.7283 0.69327 0.7323 0.70484 C 0.73403 0.71849 0.74132 0.73584 0.74653 0.7474 C 0.74966 0.76082 0.7573 0.77308 0.76372 0.78326 C 0.76632 0.79714 0.76302 0.78326 0.76893 0.79367 C 0.78386 0.81957 0.77153 0.80384 0.78073 0.81495 C 0.78542 0.82698 0.79792 0.84918 0.80608 0.85311 C 0.81528 0.86861 0.82622 0.8818 0.83646 0.89522 C 0.85278 0.91904 0.8323 0.88758 0.84566 0.90863 C 0.84827 0.9128 0.85365 0.92089 0.85365 0.92135 C 0.85556 0.92968 0.85938 0.93408 0.86164 0.94217 C 0.8632 0.94749 0.86337 0.95397 0.86545 0.95952 C 0.87032 0.97433 0.87778 0.98497 0.8842 0.99769 C 0.88872 1.00764 0.89254 1.01874 0.89723 1.02915 C 0.9 1.04789 0.9073 1.06778 0.91337 1.08444 " pathEditMode="relative" rAng="0" ptsTypes="fffffffffffffffffffffffffffffffffffffffffffA">
                                      <p:cBhvr>
                                        <p:cTn id="17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0" y="5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5500"/>
                            </p:stCondLst>
                            <p:childTnLst>
                              <p:par>
                                <p:cTn id="18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6000"/>
                            </p:stCondLst>
                            <p:childTnLst>
                              <p:par>
                                <p:cTn id="1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23 0.05251 C -0.0427 0.03192 -0.04218 0.02591 -0.05069 0.01134 C -0.05295 -0.00208 -0.06857 -0.03539 -0.07534 -0.04858 C -0.07968 -0.05644 -0.0894 -0.07078 -0.0894 -0.07055 C -0.09114 -0.07749 -0.09739 -0.08906 -0.10052 -0.09507 C -0.10295 -0.10409 -0.1059 -0.10988 -0.11006 -0.11728 C -0.11197 -0.12445 -0.11475 -0.13278 -0.11875 -0.13763 C -0.12326 -0.15151 -0.12899 -0.16424 -0.13645 -0.17511 C -0.13888 -0.18482 -0.14652 -0.19454 -0.15052 -0.2031 C -0.15468 -0.21166 -0.15659 -0.21975 -0.16319 -0.22554 C -0.16875 -0.2408 -0.1769 -0.26023 -0.18802 -0.26995 C -0.19114 -0.2792 -0.19461 -0.28545 -0.20069 -0.29077 C -0.21076 -0.31436 -0.19826 -0.28776 -0.21041 -0.3058 C -0.22517 -0.32778 -0.23524 -0.34513 -0.25468 -0.36155 C -0.2644 -0.37983 -0.28315 -0.39347 -0.29513 -0.41175 C -0.31093 -0.43627 -0.32621 -0.46218 -0.34236 -0.48623 C -0.34461 -0.4897 -0.3467 -0.49294 -0.34913 -0.49572 C -0.35052 -0.49688 -0.35225 -0.49757 -0.35347 -0.49942 C -0.35885 -0.50705 -0.36232 -0.517 -0.36857 -0.52371 C -0.37881 -0.53435 -0.38663 -0.54823 -0.39635 -0.5591 C -0.40503 -0.56835 -0.41354 -0.57714 -0.42152 -0.58709 C -0.44201 -0.6123 -0.46059 -0.63752 -0.48263 -0.65973 C -0.50729 -0.68471 -0.52951 -0.71062 -0.55607 -0.73236 C -0.56701 -0.74138 -0.57569 -0.75526 -0.58819 -0.76035 C -0.59722 -0.76798 -0.60729 -0.77978 -0.61718 -0.78256 C -0.64201 -0.80407 -0.67031 -0.81471 -0.6967 -0.83137 C -0.7144 -0.8427 -0.73611 -0.85889 -0.75503 -0.86444 C -0.75815 -0.86699 -0.76111 -0.87023 -0.76475 -0.87231 C -0.77013 -0.87508 -0.77604 -0.87578 -0.78125 -0.87948 C -0.78871 -0.88457 -0.78194 -0.88295 -0.79236 -0.88688 C -0.80937 -0.89313 -0.82604 -0.90007 -0.84236 -0.90863 C -0.84739 -0.91233 -0.85104 -0.91811 -0.85625 -0.92042 C -0.85954 -0.92227 -0.86319 -0.92343 -0.86597 -0.92598 C -0.8677 -0.92806 -0.8684 -0.93037 -0.87031 -0.93153 C -0.87326 -0.9343 -0.87656 -0.93523 -0.87986 -0.93685 C -0.88836 -0.95026 -0.90416 -0.95258 -0.91597 -0.9579 C -0.93072 -0.96368 -0.94184 -0.96715 -0.95746 -0.96877 C -0.96336 -0.97108 -0.96354 -0.97131 -0.97013 -0.97293 C -0.97239 -0.97363 -0.97708 -0.97455 -0.97708 -0.97409 L -0.96684 -0.98149 " pathEditMode="relative" rAng="0" ptsTypes="ffffffffffffffffffffffffffffffffffffffAA">
                                      <p:cBhvr>
                                        <p:cTn id="18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00" y="-5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1000"/>
                            </p:stCondLst>
                            <p:childTnLst>
                              <p:par>
                                <p:cTn id="19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1500"/>
                            </p:stCondLst>
                            <p:childTnLst>
                              <p:par>
                                <p:cTn id="19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91626E-6 C -0.01476 0.01411 -0.03056 0.02405 -0.04514 0.0377 C -0.05452 0.04626 -0.06268 0.05806 -0.07361 0.06315 C -0.08368 0.07564 -0.09792 0.0842 -0.10886 0.09553 C -0.11389 0.10062 -0.11927 0.11126 -0.12518 0.11357 C -0.13629 0.12699 -0.14584 0.14249 -0.15643 0.15683 C -0.16216 0.16423 -0.17084 0.16794 -0.17691 0.17487 C -0.18351 0.18181 -0.18976 0.1913 -0.1974 0.19639 C -0.204 0.21004 -0.22847 0.22993 -0.2382 0.23803 C -0.25955 0.25584 -0.2757 0.28429 -0.29931 0.29771 C -0.33507 0.34536 -0.37292 0.38908 -0.41216 0.43118 C -0.42049 0.43974 -0.42726 0.45177 -0.43542 0.46009 C -0.44254 0.46726 -0.45157 0.47235 -0.45868 0.47976 C -0.46754 0.48947 -0.47639 0.49919 -0.48559 0.5089 C -0.50903 0.53342 -0.53282 0.55864 -0.55782 0.57922 C -0.57222 0.59125 -0.58334 0.6093 -0.59879 0.61901 C -0.60452 0.62965 -0.61476 0.63405 -0.62032 0.64422 C -0.62726 0.65648 -0.63837 0.66458 -0.64757 0.67314 C -0.66059 0.6854 -0.67188 0.69928 -0.68559 0.70946 C -0.69132 0.71362 -0.69479 0.71964 -0.7007 0.72357 C -0.70521 0.7319 -0.7099 0.73328 -0.7158 0.73999 C -0.72639 0.75225 -0.73681 0.76497 -0.74827 0.77608 C -0.75 0.77816 -0.7507 0.7814 -0.75243 0.78325 C -0.754 0.78487 -0.75608 0.7851 -0.75782 0.78672 C -0.76632 0.79481 -0.77535 0.80522 -0.78351 0.81401 C -0.79983 0.83113 -0.81545 0.8501 -0.83125 0.86814 C -0.83646 0.87439 -0.84011 0.88179 -0.84497 0.88781 C -0.84775 0.90076 -0.85538 0.90747 -0.85955 0.91857 C -0.86216 0.92528 -0.86337 0.92921 -0.86788 0.93499 C -0.86927 0.9417 -0.87275 0.9454 -0.87587 0.95119 C -0.87934 0.96368 -0.88924 0.97779 -0.89775 0.98542 C -0.90486 0.99815 -0.91719 1.0111 -0.92882 1.01596 C -0.9316 1.0185 -0.93455 1.02081 -0.93716 1.02336 C -0.93854 1.02475 -0.94132 1.02706 -0.94132 1.02729 C -0.94584 1.03631 -0.95035 1.04279 -0.95608 1.05042 C -0.95782 1.05274 -0.96077 1.05968 -0.96302 1.05968 L -0.96094 1.0495 L -0.93889 1.03469 " pathEditMode="relative" rAng="0" ptsTypes="fffffffffffffffffffffffffffffffffffAAA">
                                      <p:cBhvr>
                                        <p:cTn id="19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00" y="5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4500"/>
                            </p:stCondLst>
                            <p:childTnLst>
                              <p:par>
                                <p:cTn id="20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5000"/>
                            </p:stCondLst>
                            <p:childTnLst>
                              <p:par>
                                <p:cTn id="20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88 -0.09276 C 0.13507 -0.10595 0.13385 -0.1381 0.14392 -0.15799 C 0.14618 -0.17049 0.15573 -0.18483 0.16128 -0.19547 C 0.16979 -0.21235 0.17882 -0.22878 0.18871 -0.24497 C 0.20382 -0.27042 0.21736 -0.29609 0.23628 -0.3183 C 0.26441 -0.35161 0.29653 -0.38145 0.32882 -0.40898 C 0.33212 -0.41175 0.33437 -0.41569 0.3375 -0.41916 C 0.33941 -0.42101 0.34114 -0.42262 0.34323 -0.42424 C 0.35816 -0.4365 0.37448 -0.44645 0.38958 -0.45848 C 0.42048 -0.483 0.44948 -0.51446 0.48368 -0.53181 C 0.49375 -0.5443 0.50607 -0.55309 0.51823 -0.56257 C 0.53889 -0.57854 0.51909 -0.55841 0.53559 -0.57298 C 0.55868 -0.59357 0.5809 -0.6137 0.60364 -0.63428 C 0.60955 -0.63984 0.60781 -0.64122 0.61371 -0.64816 C 0.62222 -0.65811 0.63159 -0.66736 0.63975 -0.67708 C 0.65243 -0.69211 0.66823 -0.70368 0.68021 -0.71987 C 0.69323 -0.73768 0.70625 -0.75619 0.72205 -0.77099 C 0.76493 -0.81124 0.80989 -0.84826 0.85677 -0.88203 C 0.8684 -0.89059 0.87969 -0.901 0.89271 -0.90747 C 0.90173 -0.9121 0.91128 -0.9158 0.92031 -0.92089 C 0.9309 -0.92714 0.94045 -0.935 0.95208 -0.93801 C 0.95694 -0.9424 0.96198 -0.94448 0.96788 -0.94657 C 0.97899 -0.95513 0.99687 -0.96091 1.00972 -0.96368 C 1.02118 -0.969 1.03298 -0.97155 1.04462 -0.97571 C 1.05017 -0.98265 1.05729 -0.98751 1.06337 -0.99468 " pathEditMode="relative" rAng="0" ptsTypes="ffffffffffffffffffffffffA">
                                      <p:cBhvr>
                                        <p:cTn id="20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300" y="-4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8000"/>
                            </p:stCondLst>
                            <p:childTnLst>
                              <p:par>
                                <p:cTn id="2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8500"/>
                            </p:stCondLst>
                            <p:childTnLst>
                              <p:par>
                                <p:cTn id="2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1000"/>
                            </p:stCondLst>
                            <p:childTnLst>
                              <p:par>
                                <p:cTn id="261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63000"/>
                            </p:stCondLst>
                            <p:childTnLst>
                              <p:par>
                                <p:cTn id="332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1B2A"/>
                                      </p:to>
                                    </p:animClr>
                                    <p:animClr clrSpc="rgb" dir="cw">
                                      <p:cBhvr>
                                        <p:cTn id="33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1B2A"/>
                                      </p:to>
                                    </p:animClr>
                                    <p:set>
                                      <p:cBhvr>
                                        <p:cTn id="33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1B2A"/>
                                      </p:to>
                                    </p:animClr>
                                    <p:animClr clrSpc="rgb" dir="cw">
                                      <p:cBhvr>
                                        <p:cTn id="3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1B2A"/>
                                      </p:to>
                                    </p:animClr>
                                    <p:set>
                                      <p:cBhvr>
                                        <p:cTn id="34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1B2A"/>
                                      </p:to>
                                    </p:animClr>
                                    <p:animClr clrSpc="rgb" dir="cw">
                                      <p:cBhvr>
                                        <p:cTn id="34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1B2A"/>
                                      </p:to>
                                    </p:animClr>
                                    <p:set>
                                      <p:cBhvr>
                                        <p:cTn id="34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1B2A"/>
                                      </p:to>
                                    </p:animClr>
                                    <p:animClr clrSpc="rgb" dir="cw">
                                      <p:cBhvr>
                                        <p:cTn id="34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1B2A"/>
                                      </p:to>
                                    </p:animClr>
                                    <p:set>
                                      <p:cBhvr>
                                        <p:cTn id="35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1B2A"/>
                                      </p:to>
                                    </p:animClr>
                                    <p:animClr clrSpc="rgb" dir="cw">
                                      <p:cBhvr>
                                        <p:cTn id="3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1B2A"/>
                                      </p:to>
                                    </p:animClr>
                                    <p:set>
                                      <p:cBhvr>
                                        <p:cTn id="3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1B2A"/>
                                      </p:to>
                                    </p:animClr>
                                    <p:animClr clrSpc="rgb" dir="cw">
                                      <p:cBhvr>
                                        <p:cTn id="35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1B2A"/>
                                      </p:to>
                                    </p:animClr>
                                    <p:set>
                                      <p:cBhvr>
                                        <p:cTn id="36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1B2A"/>
                                      </p:to>
                                    </p:animClr>
                                    <p:animClr clrSpc="rgb" dir="cw">
                                      <p:cBhvr>
                                        <p:cTn id="3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1B2A"/>
                                      </p:to>
                                    </p:animClr>
                                    <p:set>
                                      <p:cBhvr>
                                        <p:cTn id="36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1B2A"/>
                                      </p:to>
                                    </p:animClr>
                                    <p:animClr clrSpc="rgb" dir="cw">
                                      <p:cBhvr>
                                        <p:cTn id="36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1B2A"/>
                                      </p:to>
                                    </p:animClr>
                                    <p:set>
                                      <p:cBhvr>
                                        <p:cTn id="37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1B2A"/>
                                      </p:to>
                                    </p:animClr>
                                    <p:animClr clrSpc="rgb" dir="cw">
                                      <p:cBhvr>
                                        <p:cTn id="37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1B2A"/>
                                      </p:to>
                                    </p:animClr>
                                    <p:set>
                                      <p:cBhvr>
                                        <p:cTn id="37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1B2A"/>
                                      </p:to>
                                    </p:animClr>
                                    <p:animClr clrSpc="rgb" dir="cw">
                                      <p:cBhvr>
                                        <p:cTn id="37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1B2A"/>
                                      </p:to>
                                    </p:animClr>
                                    <p:set>
                                      <p:cBhvr>
                                        <p:cTn id="38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1B2A"/>
                                      </p:to>
                                    </p:animClr>
                                    <p:animClr clrSpc="rgb" dir="cw">
                                      <p:cBhvr>
                                        <p:cTn id="38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1B2A"/>
                                      </p:to>
                                    </p:animClr>
                                    <p:set>
                                      <p:cBhvr>
                                        <p:cTn id="38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1B2A"/>
                                      </p:to>
                                    </p:animClr>
                                    <p:animClr clrSpc="rgb" dir="cw">
                                      <p:cBhvr>
                                        <p:cTn id="38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1B2A"/>
                                      </p:to>
                                    </p:animClr>
                                    <p:set>
                                      <p:cBhvr>
                                        <p:cTn id="39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1B2A"/>
                                      </p:to>
                                    </p:animClr>
                                    <p:animClr clrSpc="rgb" dir="cw">
                                      <p:cBhvr>
                                        <p:cTn id="39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1B2A"/>
                                      </p:to>
                                    </p:animClr>
                                    <p:set>
                                      <p:cBhvr>
                                        <p:cTn id="39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1B2A"/>
                                      </p:to>
                                    </p:animClr>
                                    <p:animClr clrSpc="rgb" dir="cw">
                                      <p:cBhvr>
                                        <p:cTn id="39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1B2A"/>
                                      </p:to>
                                    </p:animClr>
                                    <p:set>
                                      <p:cBhvr>
                                        <p:cTn id="40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403" presetID="3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4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5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6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7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3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4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5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6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7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3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4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5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6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3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4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5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6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7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3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4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5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6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7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4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5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6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7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4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5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6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7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4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5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6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7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4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5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6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7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4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5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6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7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3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4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5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6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7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4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5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6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7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4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5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6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7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3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4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5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6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7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67000"/>
                            </p:stCondLst>
                            <p:childTnLst>
                              <p:par>
                                <p:cTn id="544" presetID="19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F816"/>
                                      </p:to>
                                    </p:animClr>
                                    <p:animClr clrSpc="rgb" dir="cw">
                                      <p:cBhvr>
                                        <p:cTn id="5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F816"/>
                                      </p:to>
                                    </p:animClr>
                                    <p:set>
                                      <p:cBhvr>
                                        <p:cTn id="5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9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F816"/>
                                      </p:to>
                                    </p:animClr>
                                    <p:animClr clrSpc="rgb" dir="cw">
                                      <p:cBhvr>
                                        <p:cTn id="5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F816"/>
                                      </p:to>
                                    </p:animClr>
                                    <p:set>
                                      <p:cBhvr>
                                        <p:cTn id="5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9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F816"/>
                                      </p:to>
                                    </p:animClr>
                                    <p:animClr clrSpc="rgb" dir="cw">
                                      <p:cBhvr>
                                        <p:cTn id="5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F816"/>
                                      </p:to>
                                    </p:animClr>
                                    <p:set>
                                      <p:cBhvr>
                                        <p:cTn id="5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9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F816"/>
                                      </p:to>
                                    </p:animClr>
                                    <p:animClr clrSpc="rgb" dir="cw">
                                      <p:cBhvr>
                                        <p:cTn id="5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F816"/>
                                      </p:to>
                                    </p:animClr>
                                    <p:set>
                                      <p:cBhvr>
                                        <p:cTn id="5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9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F816"/>
                                      </p:to>
                                    </p:animClr>
                                    <p:animClr clrSpc="rgb" dir="cw">
                                      <p:cBhvr>
                                        <p:cTn id="5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F816"/>
                                      </p:to>
                                    </p:animClr>
                                    <p:set>
                                      <p:cBhvr>
                                        <p:cTn id="5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F816"/>
                                      </p:to>
                                    </p:animClr>
                                    <p:animClr clrSpc="rgb" dir="cw">
                                      <p:cBhvr>
                                        <p:cTn id="5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F816"/>
                                      </p:to>
                                    </p:animClr>
                                    <p:set>
                                      <p:cBhvr>
                                        <p:cTn id="5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F816"/>
                                      </p:to>
                                    </p:animClr>
                                    <p:animClr clrSpc="rgb" dir="cw">
                                      <p:cBhvr>
                                        <p:cTn id="5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F816"/>
                                      </p:to>
                                    </p:animClr>
                                    <p:set>
                                      <p:cBhvr>
                                        <p:cTn id="5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F816"/>
                                      </p:to>
                                    </p:animClr>
                                    <p:animClr clrSpc="rgb" dir="cw">
                                      <p:cBhvr>
                                        <p:cTn id="5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F816"/>
                                      </p:to>
                                    </p:animClr>
                                    <p:set>
                                      <p:cBhvr>
                                        <p:cTn id="5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F816"/>
                                      </p:to>
                                    </p:animClr>
                                    <p:animClr clrSpc="rgb" dir="cw">
                                      <p:cBhvr>
                                        <p:cTn id="58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F816"/>
                                      </p:to>
                                    </p:animClr>
                                    <p:set>
                                      <p:cBhvr>
                                        <p:cTn id="5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F816"/>
                                      </p:to>
                                    </p:animClr>
                                    <p:animClr clrSpc="rgb" dir="cw">
                                      <p:cBhvr>
                                        <p:cTn id="5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F816"/>
                                      </p:to>
                                    </p:animClr>
                                    <p:set>
                                      <p:cBhvr>
                                        <p:cTn id="5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19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F816"/>
                                      </p:to>
                                    </p:animClr>
                                    <p:animClr clrSpc="rgb" dir="cw">
                                      <p:cBhvr>
                                        <p:cTn id="5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F816"/>
                                      </p:to>
                                    </p:animClr>
                                    <p:set>
                                      <p:cBhvr>
                                        <p:cTn id="5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F816"/>
                                      </p:to>
                                    </p:animClr>
                                    <p:animClr clrSpc="rgb" dir="cw">
                                      <p:cBhvr>
                                        <p:cTn id="60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F816"/>
                                      </p:to>
                                    </p:animClr>
                                    <p:set>
                                      <p:cBhvr>
                                        <p:cTn id="60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F816"/>
                                      </p:to>
                                    </p:animClr>
                                    <p:animClr clrSpc="rgb" dir="cw">
                                      <p:cBhvr>
                                        <p:cTn id="60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F816"/>
                                      </p:to>
                                    </p:animClr>
                                    <p:set>
                                      <p:cBhvr>
                                        <p:cTn id="6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19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F816"/>
                                      </p:to>
                                    </p:animClr>
                                    <p:animClr clrSpc="rgb" dir="cw">
                                      <p:cBhvr>
                                        <p:cTn id="6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F816"/>
                                      </p:to>
                                    </p:animClr>
                                    <p:set>
                                      <p:cBhvr>
                                        <p:cTn id="6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67500"/>
                            </p:stCondLst>
                            <p:childTnLst>
                              <p:par>
                                <p:cTn id="6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>
                            <p:stCondLst>
                              <p:cond delay="68000"/>
                            </p:stCondLst>
                            <p:childTnLst>
                              <p:par>
                                <p:cTn id="619" presetID="32" presetClass="emph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62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2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8" grpId="1" animBg="1"/>
      <p:bldP spid="11269" grpId="0" animBg="1"/>
      <p:bldP spid="11269" grpId="1" animBg="1"/>
      <p:bldP spid="11270" grpId="0" animBg="1"/>
      <p:bldP spid="11270" grpId="1" animBg="1"/>
      <p:bldP spid="11270" grpId="2" animBg="1"/>
      <p:bldP spid="11271" grpId="0" animBg="1"/>
      <p:bldP spid="11271" grpId="1" animBg="1"/>
      <p:bldP spid="11271" grpId="2" animBg="1"/>
      <p:bldP spid="11272" grpId="0" animBg="1"/>
      <p:bldP spid="11272" grpId="1" animBg="1"/>
      <p:bldP spid="11281" grpId="0" animBg="1"/>
      <p:bldP spid="11281" grpId="1" animBg="1"/>
      <p:bldP spid="11281" grpId="2" animBg="1"/>
      <p:bldP spid="11284" grpId="0" animBg="1"/>
      <p:bldP spid="11284" grpId="1" animBg="1"/>
      <p:bldP spid="56" grpId="0" animBg="1"/>
      <p:bldP spid="56" grpId="1" animBg="1"/>
      <p:bldP spid="56" grpId="2" animBg="1"/>
      <p:bldP spid="56" grpId="3" animBg="1"/>
      <p:bldP spid="56" grpId="4" animBg="1"/>
      <p:bldP spid="57" grpId="0" animBg="1"/>
      <p:bldP spid="57" grpId="1" animBg="1"/>
      <p:bldP spid="57" grpId="2" animBg="1"/>
      <p:bldP spid="57" grpId="3" animBg="1"/>
      <p:bldP spid="57" grpId="4" animBg="1"/>
      <p:bldP spid="58" grpId="0" animBg="1"/>
      <p:bldP spid="58" grpId="1" animBg="1"/>
      <p:bldP spid="58" grpId="2" animBg="1"/>
      <p:bldP spid="58" grpId="3" animBg="1"/>
      <p:bldP spid="58" grpId="4" animBg="1"/>
      <p:bldP spid="59" grpId="0" animBg="1"/>
      <p:bldP spid="59" grpId="1" animBg="1"/>
      <p:bldP spid="59" grpId="2" animBg="1"/>
      <p:bldP spid="59" grpId="3" animBg="1"/>
      <p:bldP spid="59" grpId="4" animBg="1"/>
      <p:bldP spid="60" grpId="0" animBg="1"/>
      <p:bldP spid="60" grpId="1" animBg="1"/>
      <p:bldP spid="60" grpId="2" animBg="1"/>
      <p:bldP spid="60" grpId="3" animBg="1"/>
      <p:bldP spid="60" grpId="4" animBg="1"/>
      <p:bldP spid="66" grpId="0" animBg="1"/>
      <p:bldP spid="66" grpId="1" animBg="1"/>
      <p:bldP spid="66" grpId="2" animBg="1"/>
      <p:bldP spid="66" grpId="3" animBg="1"/>
      <p:bldP spid="66" grpId="4" animBg="1"/>
      <p:bldP spid="69" grpId="0" animBg="1"/>
      <p:bldP spid="69" grpId="1" animBg="1"/>
      <p:bldP spid="69" grpId="2" animBg="1"/>
      <p:bldP spid="69" grpId="3" animBg="1"/>
      <p:bldP spid="69" grpId="4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 flipH="1">
            <a:off x="285750" y="1000125"/>
            <a:ext cx="4357688" cy="2643188"/>
          </a:xfrm>
          <a:prstGeom prst="cloudCallout">
            <a:avLst>
              <a:gd name="adj1" fmla="val -52946"/>
              <a:gd name="adj2" fmla="val 495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428736"/>
            <a:ext cx="375000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Ребята,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 берегите зрение!</a:t>
            </a:r>
          </a:p>
        </p:txBody>
      </p:sp>
      <p:sp>
        <p:nvSpPr>
          <p:cNvPr id="4" name="Управляющая кнопка: домой 3">
            <a:hlinkClick r:id="" action="ppaction://hlinkshowjump?jump=endshow" highlightClick="1"/>
          </p:cNvPr>
          <p:cNvSpPr/>
          <p:nvPr/>
        </p:nvSpPr>
        <p:spPr>
          <a:xfrm>
            <a:off x="8572500" y="6286500"/>
            <a:ext cx="400050" cy="428625"/>
          </a:xfrm>
          <a:prstGeom prst="actionButtonHo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57488" y="571480"/>
            <a:ext cx="193110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Ресурсы</a:t>
            </a:r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1000100" y="1428750"/>
            <a:ext cx="692946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Умка-</a:t>
            </a:r>
          </a:p>
          <a:p>
            <a:r>
              <a:rPr lang="en-US" dirty="0" smtClean="0">
                <a:latin typeface="Calibri" pitchFamily="34" charset="0"/>
                <a:hlinkClick r:id="rId3"/>
              </a:rPr>
              <a:t>http://radikal.ru/F/s005.radikal.ru/i211/1007/82/9c3e2d427c2a.png.html</a:t>
            </a:r>
            <a:r>
              <a:rPr lang="ru-RU" dirty="0" smtClean="0">
                <a:latin typeface="Calibri" pitchFamily="34" charset="0"/>
              </a:rPr>
              <a:t> , </a:t>
            </a:r>
            <a:r>
              <a:rPr lang="en-US" dirty="0" smtClean="0">
                <a:latin typeface="Calibri" pitchFamily="34" charset="0"/>
                <a:hlinkClick r:id="rId4"/>
              </a:rPr>
              <a:t>http://radikal.ru/F/i070.radikal.ru/1004/c6/4f9f64f37fdd.png.html</a:t>
            </a:r>
            <a:r>
              <a:rPr lang="ru-RU" dirty="0" smtClean="0">
                <a:latin typeface="Calibri" pitchFamily="34" charset="0"/>
              </a:rPr>
              <a:t> ,</a:t>
            </a:r>
          </a:p>
          <a:p>
            <a:r>
              <a:rPr lang="en-US" dirty="0" smtClean="0">
                <a:latin typeface="Calibri" pitchFamily="34" charset="0"/>
                <a:hlinkClick r:id="rId5"/>
              </a:rPr>
              <a:t>http://multfan.ru/uploads/posts/thumbs/1220019099_main.gif</a:t>
            </a:r>
            <a:r>
              <a:rPr lang="ru-RU" dirty="0" smtClean="0">
                <a:latin typeface="Calibri" pitchFamily="34" charset="0"/>
              </a:rPr>
              <a:t>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Ракета – </a:t>
            </a:r>
          </a:p>
          <a:p>
            <a:r>
              <a:rPr lang="en-US" dirty="0" smtClean="0">
                <a:latin typeface="Calibri" pitchFamily="34" charset="0"/>
                <a:hlinkClick r:id="rId6"/>
              </a:rPr>
              <a:t>http://www.vasc.org/images/Rocket.jpg</a:t>
            </a:r>
            <a:endParaRPr lang="ru-RU" dirty="0" smtClean="0">
              <a:latin typeface="Calibri" pitchFamily="34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«Колыбельная медведицы» из мультфильма «Умка» – </a:t>
            </a:r>
          </a:p>
          <a:p>
            <a:r>
              <a:rPr lang="en-US" dirty="0" smtClean="0">
                <a:latin typeface="Calibri" pitchFamily="34" charset="0"/>
                <a:hlinkClick r:id="rId7"/>
              </a:rPr>
              <a:t>http://detkam.e-papa.ru/mp/7/18.htm</a:t>
            </a:r>
            <a:endParaRPr lang="ru-RU" dirty="0" smtClean="0">
              <a:latin typeface="Calibri" pitchFamily="34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Медведица с потомством -</a:t>
            </a:r>
          </a:p>
          <a:p>
            <a:r>
              <a:rPr lang="en-US" dirty="0" smtClean="0">
                <a:latin typeface="Calibri" pitchFamily="34" charset="0"/>
                <a:hlinkClick r:id="rId8"/>
              </a:rPr>
              <a:t>http://basik.ru/images/new_year_drawings/16.jpg</a:t>
            </a:r>
            <a:r>
              <a:rPr lang="ru-RU" dirty="0" smtClean="0">
                <a:latin typeface="Calibri" pitchFamily="34" charset="0"/>
              </a:rPr>
              <a:t>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Фон-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arn-CL" dirty="0" smtClean="0">
                <a:latin typeface="Calibri" pitchFamily="34" charset="0"/>
                <a:hlinkClick r:id="rId9"/>
              </a:rPr>
              <a:t>http://animo2.ucoz.ru/_ph/53/2/86635796.gif</a:t>
            </a:r>
            <a:endParaRPr lang="ru-RU" dirty="0" smtClean="0">
              <a:latin typeface="Calibri" pitchFamily="34" charset="0"/>
            </a:endParaRPr>
          </a:p>
          <a:p>
            <a:endParaRPr lang="ru-RU" dirty="0" smtClean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4" name="Управляющая кнопка: назад 3">
            <a:hlinkClick r:id="" action="ppaction://hlinkshowjump?jump=firstslide" highlightClick="1"/>
          </p:cNvPr>
          <p:cNvSpPr/>
          <p:nvPr/>
        </p:nvSpPr>
        <p:spPr>
          <a:xfrm>
            <a:off x="8429625" y="6215063"/>
            <a:ext cx="400050" cy="328612"/>
          </a:xfrm>
          <a:prstGeom prst="actionButtonBackPrevio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50</Words>
  <Application>Microsoft Office PowerPoint</Application>
  <PresentationFormat>Экран (4:3)</PresentationFormat>
  <Paragraphs>14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Нина</cp:lastModifiedBy>
  <cp:revision>40</cp:revision>
  <dcterms:created xsi:type="dcterms:W3CDTF">2011-03-08T12:44:31Z</dcterms:created>
  <dcterms:modified xsi:type="dcterms:W3CDTF">2013-05-07T14:12:52Z</dcterms:modified>
</cp:coreProperties>
</file>