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18"/>
  </p:notesMasterIdLst>
  <p:handoutMasterIdLst>
    <p:handoutMasterId r:id="rId19"/>
  </p:handoutMasterIdLst>
  <p:sldIdLst>
    <p:sldId id="266" r:id="rId3"/>
    <p:sldId id="281" r:id="rId4"/>
    <p:sldId id="276" r:id="rId5"/>
    <p:sldId id="278" r:id="rId6"/>
    <p:sldId id="267" r:id="rId7"/>
    <p:sldId id="268" r:id="rId8"/>
    <p:sldId id="269" r:id="rId9"/>
    <p:sldId id="270" r:id="rId10"/>
    <p:sldId id="271" r:id="rId11"/>
    <p:sldId id="272" r:id="rId12"/>
    <p:sldId id="279" r:id="rId13"/>
    <p:sldId id="273" r:id="rId14"/>
    <p:sldId id="274" r:id="rId15"/>
    <p:sldId id="280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66"/>
            <p14:sldId id="281"/>
            <p14:sldId id="276"/>
            <p14:sldId id="278"/>
            <p14:sldId id="267"/>
            <p14:sldId id="268"/>
            <p14:sldId id="269"/>
            <p14:sldId id="270"/>
            <p14:sldId id="271"/>
            <p14:sldId id="272"/>
            <p14:sldId id="279"/>
            <p14:sldId id="273"/>
            <p14:sldId id="274"/>
            <p14:sldId id="280"/>
            <p14:sldId id="275"/>
          </p14:sldIdLst>
        </p14:section>
        <p14:section name="Design, Impress, Work Together" id="{B9B51309-D148-4332-87C2-07BE32FBCA3B}">
          <p14:sldIdLst/>
        </p14:section>
        <p14:section name="Дополнительные сведения" id="{2CC34DB2-6590-42C0-AD4B-A04C6060184E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Автор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91" autoAdjust="0"/>
    <p:restoredTop sz="94280" autoAdjust="0"/>
  </p:normalViewPr>
  <p:slideViewPr>
    <p:cSldViewPr snapToGrid="0">
      <p:cViewPr varScale="1">
        <p:scale>
          <a:sx n="82" d="100"/>
          <a:sy n="82" d="100"/>
        </p:scale>
        <p:origin x="-90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1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B867-C0E9-4677-A1E6-26A91062B287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45933-9244-4FF4-949C-8BEE462098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76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4691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59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0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89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34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049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2653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8728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2296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3787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7979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8908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334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97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05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17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60EDB8-5305-433F-BE41-D7A86D811D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54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91646" y="4317357"/>
            <a:ext cx="3800354" cy="2492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 ученицы 3- а класса</a:t>
            </a:r>
          </a:p>
          <a:p>
            <a:pPr>
              <a:defRPr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МБОУ СОШ №2 г. Лобня</a:t>
            </a:r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Камневой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Маргариты</a:t>
            </a:r>
          </a:p>
          <a:p>
            <a:pPr>
              <a:defRPr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>
              <a:defRPr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учитель начальных классов </a:t>
            </a:r>
          </a:p>
          <a:p>
            <a:pPr>
              <a:defRPr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Мукосий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Мария Васильевна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770" y="208344"/>
            <a:ext cx="7222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Гуппи- мои первые</a:t>
            </a:r>
          </a:p>
          <a:p>
            <a:pPr algn="ctr"/>
            <a:r>
              <a:rPr lang="ru-RU" sz="5400" b="1" i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аквариумные рыбки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2268638"/>
            <a:ext cx="7905757" cy="449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9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1023" y="150472"/>
            <a:ext cx="7384647" cy="5890890"/>
          </a:xfrm>
        </p:spPr>
        <p:txBody>
          <a:bodyPr>
            <a:noAutofit/>
          </a:bodyPr>
          <a:lstStyle/>
          <a:p>
            <a:r>
              <a:rPr lang="ru-RU" sz="2400" dirty="0"/>
              <a:t>Гуппи – едва ли не самые популярные аквариумные рыбки, благодаря их неприхотливости.</a:t>
            </a:r>
          </a:p>
          <a:p>
            <a:r>
              <a:rPr lang="ru-RU" sz="2400" dirty="0"/>
              <a:t>Температура воды в аквариуме должна быть 23-26 градусов. Гуппи любят свежую </a:t>
            </a:r>
            <a:r>
              <a:rPr lang="ru-RU" sz="2400" dirty="0" smtClean="0"/>
              <a:t>чистую воду </a:t>
            </a:r>
            <a:r>
              <a:rPr lang="ru-RU" sz="2400" dirty="0"/>
              <a:t>и небольшое течение. Гуппи желательно сажать вместе с рыбками схожего размера</a:t>
            </a:r>
            <a:r>
              <a:rPr lang="ru-RU" sz="2400" dirty="0" smtClean="0"/>
              <a:t>,   </a:t>
            </a:r>
            <a:r>
              <a:rPr lang="ru-RU" sz="2400" dirty="0"/>
              <a:t>но только не </a:t>
            </a:r>
            <a:r>
              <a:rPr lang="ru-RU" sz="2400" dirty="0" smtClean="0"/>
              <a:t>агрессивными. Группу </a:t>
            </a:r>
            <a:r>
              <a:rPr lang="ru-RU" sz="2400" dirty="0"/>
              <a:t>из 5 пар рыбок (5 самок и 5 самцов) можно </a:t>
            </a:r>
            <a:r>
              <a:rPr lang="ru-RU" sz="2400" dirty="0" smtClean="0"/>
              <a:t>содержать   </a:t>
            </a:r>
            <a:r>
              <a:rPr lang="ru-RU" sz="2400" dirty="0"/>
              <a:t>в </a:t>
            </a:r>
            <a:r>
              <a:rPr lang="ru-RU" sz="2400" dirty="0" smtClean="0"/>
              <a:t>аквариуме</a:t>
            </a:r>
            <a:r>
              <a:rPr lang="ru-RU" sz="2400" dirty="0"/>
              <a:t>, закрытом сверху крышкой, ёмкостью 40—60 литров. Аквариум должен быть плотно засажен растениями, где смогут найти убежище мальки. Гуппи всеядны — </a:t>
            </a:r>
            <a:r>
              <a:rPr lang="ru-RU" sz="2400" dirty="0" smtClean="0"/>
              <a:t>   едят </a:t>
            </a:r>
            <a:r>
              <a:rPr lang="ru-RU" sz="2400" dirty="0"/>
              <a:t>пищу, как животного, так и </a:t>
            </a:r>
            <a:r>
              <a:rPr lang="ru-RU" sz="2400" dirty="0" err="1" smtClean="0"/>
              <a:t>раститель</a:t>
            </a:r>
            <a:r>
              <a:rPr lang="ru-RU" sz="2400" dirty="0" smtClean="0"/>
              <a:t>- </a:t>
            </a:r>
            <a:r>
              <a:rPr lang="ru-RU" sz="2400" dirty="0" err="1" smtClean="0"/>
              <a:t>ного</a:t>
            </a:r>
            <a:r>
              <a:rPr lang="ru-RU" sz="2400" dirty="0" smtClean="0"/>
              <a:t> </a:t>
            </a:r>
            <a:r>
              <a:rPr lang="ru-RU" sz="2400" dirty="0"/>
              <a:t>происхождения: дафнию, мотыль, водоросль </a:t>
            </a:r>
            <a:r>
              <a:rPr lang="ru-RU" sz="2400" dirty="0" err="1"/>
              <a:t>спирулину</a:t>
            </a:r>
            <a:r>
              <a:rPr lang="ru-RU" sz="2400" dirty="0"/>
              <a:t>.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09" y="2529063"/>
            <a:ext cx="5293491" cy="432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1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470263"/>
            <a:ext cx="8948057" cy="596972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4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920" y="1071154"/>
            <a:ext cx="4884516" cy="4970207"/>
          </a:xfrm>
        </p:spPr>
        <p:txBody>
          <a:bodyPr>
            <a:normAutofit/>
          </a:bodyPr>
          <a:lstStyle/>
          <a:p>
            <a:r>
              <a:rPr lang="ru-RU" sz="2400" dirty="0"/>
              <a:t>Разведение рыбки </a:t>
            </a:r>
            <a:r>
              <a:rPr lang="ru-RU" sz="2400" dirty="0" smtClean="0"/>
              <a:t>гуппи </a:t>
            </a:r>
            <a:r>
              <a:rPr lang="ru-RU" sz="2400" dirty="0"/>
              <a:t>очень просто. Гуппи — живородящие. Икра созревает внутри матери, и она мечет мальков уже полностью сформированных, как маленькие копии своих родителей. В первый раз самки мечут порядка 10 мальков, а старые — до ста штук.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048" y="1754059"/>
            <a:ext cx="5290457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6218"/>
            <a:ext cx="6146157" cy="631977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неприхотливости и красивой окраски гуппи стали идеальными рыбками для начинающих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аквариумистов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Рыбка действительно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и легендарная!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708" y="0"/>
            <a:ext cx="57952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8" y="261257"/>
            <a:ext cx="9218644" cy="52438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7079" y="5766318"/>
            <a:ext cx="9573208" cy="727787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аквариум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90" y="731520"/>
            <a:ext cx="7027816" cy="3848417"/>
          </a:xfrm>
          <a:solidFill>
            <a:srgbClr val="00B0F0"/>
          </a:soli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5055326"/>
            <a:ext cx="9812140" cy="99277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                   Спасибо за внимание!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3247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286" y="509286"/>
            <a:ext cx="86347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 исследования </a:t>
            </a:r>
            <a:r>
              <a:rPr lang="ru-RU" sz="4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изучить возможность содержания и размножения гуппи (аквариумная рыбка, родина которой – острова Тринидад и Барбадос)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78" y="2665924"/>
            <a:ext cx="2087043" cy="202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287" y="4204595"/>
            <a:ext cx="863471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Гипотеза исследования: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   </a:t>
            </a:r>
            <a: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гуппи можно  легко  выращивать в аквариуме даже детям.</a:t>
            </a:r>
            <a:endParaRPr lang="ru-RU" sz="28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0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767" y="2349660"/>
            <a:ext cx="8070234" cy="6134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354" y="3333509"/>
            <a:ext cx="8521648" cy="270785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фотоматериала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текста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презентации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fotohomka.ru/images/Jan/10/7f6f7f376030201f58032b9c39a7b0c9/min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9918" cy="2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7923" y="277792"/>
            <a:ext cx="672489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Задачи исследования: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определить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возможность содержания и размножения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гуппи.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69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100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выбрала эту тему потому, что гуппи – очень популярные  обитатели аквариумов, а еще потому, что они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и мне необходимо исследовать этот вопрос.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4" y="2160588"/>
            <a:ext cx="2939143" cy="3881437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26" y="2195313"/>
            <a:ext cx="5635081" cy="3881436"/>
          </a:xfrm>
        </p:spPr>
      </p:pic>
    </p:spTree>
    <p:extLst>
      <p:ext uri="{BB962C8B-B14F-4D97-AF65-F5344CB8AC3E}">
        <p14:creationId xmlns:p14="http://schemas.microsoft.com/office/powerpoint/2010/main" val="26123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00" y="447868"/>
            <a:ext cx="4965700" cy="5593493"/>
          </a:xfrm>
        </p:spPr>
        <p:txBody>
          <a:bodyPr>
            <a:normAutofit/>
          </a:bodyPr>
          <a:lstStyle/>
          <a:p>
            <a:r>
              <a:rPr lang="ru-RU" sz="2800" dirty="0"/>
              <a:t>Рыбки </a:t>
            </a:r>
            <a:r>
              <a:rPr lang="ru-RU" sz="2800" dirty="0" smtClean="0"/>
              <a:t>гуппи </a:t>
            </a:r>
            <a:r>
              <a:rPr lang="ru-RU" sz="2800" dirty="0"/>
              <a:t>— самые распространенные аквариумные рыбки в России. Известны они неприхотливостью к условиям содержания и большой плодовитостью. Еще эти рыбки имеют красивую окраску, особенно самцы. </a:t>
            </a:r>
          </a:p>
        </p:txBody>
      </p:sp>
      <p:pic>
        <p:nvPicPr>
          <p:cNvPr id="3074" name="Picture 2" descr="http://www.nkj.ru/upload/iblock/1d4da2b59bf2fdcec1fa583d98eb7e0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3" b="100000" l="0" r="99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8" y="925976"/>
            <a:ext cx="4241204" cy="41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620" y="514924"/>
            <a:ext cx="5694745" cy="5526437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Родина </a:t>
            </a:r>
            <a:r>
              <a:rPr lang="ru-RU" sz="2400" dirty="0"/>
              <a:t>гуппи – северная часть Южной Америки и острова Барбадос и Тринидад. Оттуда  их привез в Лондон английский священник и ученый Роберт Гуппи в конце ХIХ века. Он представил  в Английском Королевском обществе ученых доклад о маленьких тропических рыбках</a:t>
            </a:r>
            <a:r>
              <a:rPr lang="ru-RU" sz="2400" dirty="0" smtClean="0"/>
              <a:t>, рождающих живых мальков, </a:t>
            </a:r>
            <a:r>
              <a:rPr lang="ru-RU" sz="2400" dirty="0"/>
              <a:t>и ему сначала никто не поверил! Но маленькая рыбка с острова Тринидад действительно оказалась живородящей! И очень скоро они поселились в аквариумах Британского музея. Их назвали гуппи в честь ученого.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2" y="0"/>
            <a:ext cx="5659169" cy="69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5325" y="514924"/>
            <a:ext cx="5342709" cy="5526437"/>
          </a:xfrm>
        </p:spPr>
        <p:txBody>
          <a:bodyPr>
            <a:normAutofit/>
          </a:bodyPr>
          <a:lstStyle/>
          <a:p>
            <a:r>
              <a:rPr lang="ru-RU" sz="2400" dirty="0"/>
              <a:t>Европейцы заметили, что на родине гуппи люди почти не </a:t>
            </a:r>
            <a:r>
              <a:rPr lang="ru-RU" sz="2400" dirty="0" smtClean="0"/>
              <a:t>болели </a:t>
            </a:r>
            <a:r>
              <a:rPr lang="ru-RU" sz="2400" dirty="0"/>
              <a:t>малярией. Рыбки питались личинками комаров, разносящих это заболевание, и помогали с ней бороться. Гуппи стали завозить и расселять в других странах. Заболеваемость малярией там снижалась. В начале ХХ века гуппи завезли в Германию и Россию, где скоро стали проводить выставки и даже конкурсы красоты гуппи.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0" y="514924"/>
            <a:ext cx="4833256" cy="49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2397" y="514924"/>
            <a:ext cx="5527523" cy="5526437"/>
          </a:xfrm>
        </p:spPr>
        <p:txBody>
          <a:bodyPr>
            <a:normAutofit/>
          </a:bodyPr>
          <a:lstStyle/>
          <a:p>
            <a:r>
              <a:rPr lang="ru-RU" sz="2800" dirty="0"/>
              <a:t>Сейчас гуппи встречаются в водоемах Северной и Южной Америки, в Индии, Африке, южных странах Европы.  Даже в российских реках, например, верховьях Волги, в местах сброса теплой воды с теплоэлектростанций, находят диких гуппи!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Самец гупп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" y="514924"/>
            <a:ext cx="4585063" cy="4370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78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1767" y="514924"/>
            <a:ext cx="5645089" cy="5526437"/>
          </a:xfrm>
        </p:spPr>
        <p:txBody>
          <a:bodyPr>
            <a:normAutofit/>
          </a:bodyPr>
          <a:lstStyle/>
          <a:p>
            <a:r>
              <a:rPr lang="ru-RU" sz="2400" dirty="0"/>
              <a:t>Выведено огромное количество разновидностей гуппи, отличающихся величиной и формой плавников и окраской. Гуппи первая среди рыб посетила космос на борту космической орбитальной станции! На </a:t>
            </a:r>
            <a:r>
              <a:rPr lang="ru-RU" sz="2400" dirty="0" smtClean="0"/>
              <a:t>гуппи </a:t>
            </a:r>
            <a:r>
              <a:rPr lang="ru-RU" sz="2400" dirty="0"/>
              <a:t>испытывают уровень очистки сточных вод, воздействие  химических веществ и тяжелых металлов. Опыты по скрещиванию всевозможных вариаций </a:t>
            </a:r>
            <a:r>
              <a:rPr lang="ru-RU" sz="2400" dirty="0" smtClean="0"/>
              <a:t>гуппи </a:t>
            </a:r>
            <a:r>
              <a:rPr lang="ru-RU" sz="2400" dirty="0"/>
              <a:t>помогают изучать законы наследственности.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391886"/>
            <a:ext cx="4454434" cy="56494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7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571</Words>
  <Application>Microsoft Office PowerPoint</Application>
  <PresentationFormat>Произвольный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Презентация PowerPoint</vt:lpstr>
      <vt:lpstr>Презентация PowerPoint</vt:lpstr>
      <vt:lpstr>Этапы работы</vt:lpstr>
      <vt:lpstr>       Я выбрала эту тему потому, что гуппи – очень популярные  обитатели аквариумов, а еще потому, что они появились у меня дома и мне необходимо исследовать этот вопрос.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2016-02-16T17:25:31Z</dcterms:created>
  <dcterms:modified xsi:type="dcterms:W3CDTF">2016-03-02T18:08:35Z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