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61" r:id="rId5"/>
    <p:sldId id="258" r:id="rId6"/>
    <p:sldId id="259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96BF1836-FB72-4BAC-A43C-21BB4430DB0E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B066123-DC39-4C23-B60F-EABC1358C8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F1836-FB72-4BAC-A43C-21BB4430DB0E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66123-DC39-4C23-B60F-EABC1358C8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96BF1836-FB72-4BAC-A43C-21BB4430DB0E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3B066123-DC39-4C23-B60F-EABC1358C8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F1836-FB72-4BAC-A43C-21BB4430DB0E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B066123-DC39-4C23-B60F-EABC1358C8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F1836-FB72-4BAC-A43C-21BB4430DB0E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3B066123-DC39-4C23-B60F-EABC1358C8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6BF1836-FB72-4BAC-A43C-21BB4430DB0E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B066123-DC39-4C23-B60F-EABC1358C8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6BF1836-FB72-4BAC-A43C-21BB4430DB0E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B066123-DC39-4C23-B60F-EABC1358C8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F1836-FB72-4BAC-A43C-21BB4430DB0E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B066123-DC39-4C23-B60F-EABC1358C8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F1836-FB72-4BAC-A43C-21BB4430DB0E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B066123-DC39-4C23-B60F-EABC1358C8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F1836-FB72-4BAC-A43C-21BB4430DB0E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B066123-DC39-4C23-B60F-EABC1358C8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96BF1836-FB72-4BAC-A43C-21BB4430DB0E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3B066123-DC39-4C23-B60F-EABC1358C8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6BF1836-FB72-4BAC-A43C-21BB4430DB0E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B066123-DC39-4C23-B60F-EABC1358C8A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71670" y="6050036"/>
            <a:ext cx="7358114" cy="807963"/>
          </a:xfrm>
        </p:spPr>
        <p:txBody>
          <a:bodyPr>
            <a:normAutofit fontScale="40000" lnSpcReduction="20000"/>
          </a:bodyPr>
          <a:lstStyle/>
          <a:p>
            <a:endParaRPr lang="en-US" i="1" dirty="0" smtClean="0"/>
          </a:p>
          <a:p>
            <a:pPr algn="ctr"/>
            <a:r>
              <a:rPr lang="ru-RU" sz="9200" b="1" i="1" dirty="0" err="1" smtClean="0"/>
              <a:t>Спасо-Преображенский</a:t>
            </a:r>
            <a:r>
              <a:rPr lang="ru-RU" sz="9200" b="1" i="1" dirty="0" smtClean="0"/>
              <a:t> собор</a:t>
            </a:r>
            <a:endParaRPr lang="ru-RU" sz="9200" b="1" dirty="0" smtClean="0"/>
          </a:p>
          <a:p>
            <a:endParaRPr lang="ru-RU" dirty="0"/>
          </a:p>
        </p:txBody>
      </p:sp>
      <p:pic>
        <p:nvPicPr>
          <p:cNvPr id="1028" name="Picture 4" descr="K:\Храмы Тамбова\Кафедр. собо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428604"/>
            <a:ext cx="6929486" cy="5197115"/>
          </a:xfrm>
          <a:prstGeom prst="rect">
            <a:avLst/>
          </a:prstGeom>
          <a:noFill/>
        </p:spPr>
      </p:pic>
      <p:pic>
        <p:nvPicPr>
          <p:cNvPr id="1027" name="Picture 3" descr="K:\Храмы Тамбова\Собор с колокольней ЧБ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929066"/>
            <a:ext cx="2089562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Церковь святых </a:t>
            </a:r>
            <a:r>
              <a:rPr lang="ru-RU" b="1" i="1" dirty="0" err="1" smtClean="0"/>
              <a:t>Новомучеников</a:t>
            </a:r>
            <a:r>
              <a:rPr lang="ru-RU" b="1" i="1" dirty="0" smtClean="0"/>
              <a:t> Российских</a:t>
            </a:r>
            <a:endParaRPr lang="ru-RU" b="1" dirty="0"/>
          </a:p>
        </p:txBody>
      </p:sp>
      <p:pic>
        <p:nvPicPr>
          <p:cNvPr id="9218" name="Picture 2" descr="K:\Храмы Тамбова\Новомученико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3909401" cy="5438773"/>
          </a:xfrm>
          <a:prstGeom prst="rect">
            <a:avLst/>
          </a:prstGeom>
          <a:noFill/>
        </p:spPr>
      </p:pic>
      <p:pic>
        <p:nvPicPr>
          <p:cNvPr id="9219" name="Picture 3" descr="K:\Храмы Тамбова\На Полынках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1142984"/>
            <a:ext cx="4753076" cy="36004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K:\Храмы Тамбова\2807471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5005414" cy="3754061"/>
          </a:xfrm>
          <a:prstGeom prst="rect">
            <a:avLst/>
          </a:prstGeom>
          <a:noFill/>
        </p:spPr>
      </p:pic>
      <p:pic>
        <p:nvPicPr>
          <p:cNvPr id="10244" name="Picture 4" descr="K:\Храмы Тамбова\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500570"/>
            <a:ext cx="3377407" cy="2114551"/>
          </a:xfrm>
          <a:prstGeom prst="rect">
            <a:avLst/>
          </a:prstGeom>
          <a:noFill/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928794" y="5857892"/>
            <a:ext cx="7215206" cy="1000108"/>
          </a:xfrm>
        </p:spPr>
        <p:txBody>
          <a:bodyPr>
            <a:normAutofit/>
          </a:bodyPr>
          <a:lstStyle/>
          <a:p>
            <a:endParaRPr lang="ru-RU" i="1" u="sng" dirty="0" smtClean="0"/>
          </a:p>
          <a:p>
            <a:pPr algn="ctr"/>
            <a:r>
              <a:rPr lang="ru-RU" b="1" i="1" dirty="0" smtClean="0"/>
              <a:t>Домовый храм мученицы царицы Александры</a:t>
            </a:r>
            <a:endParaRPr lang="ru-RU" b="1" dirty="0" smtClean="0"/>
          </a:p>
          <a:p>
            <a:endParaRPr lang="ru-RU" dirty="0"/>
          </a:p>
        </p:txBody>
      </p:sp>
      <p:pic>
        <p:nvPicPr>
          <p:cNvPr id="10242" name="Picture 2" descr="K:\Храмы Тамбова\tguso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2477620"/>
            <a:ext cx="4643470" cy="334141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857884" y="714356"/>
            <a:ext cx="26432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Тамбовский</a:t>
            </a:r>
          </a:p>
          <a:p>
            <a:pPr algn="ctr"/>
            <a:r>
              <a:rPr lang="ru-RU" sz="2400" dirty="0" smtClean="0"/>
              <a:t>Государственный Университет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Храмы Тамбова\Нижний храм П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14290"/>
            <a:ext cx="5286412" cy="3500779"/>
          </a:xfrm>
          <a:prstGeom prst="rect">
            <a:avLst/>
          </a:prstGeom>
          <a:noFill/>
        </p:spPr>
      </p:pic>
      <p:pic>
        <p:nvPicPr>
          <p:cNvPr id="5123" name="Picture 3" descr="K:\Храмы Тамбова\Рака свт. Питирим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428736"/>
            <a:ext cx="3071834" cy="4638676"/>
          </a:xfrm>
          <a:prstGeom prst="rect">
            <a:avLst/>
          </a:prstGeom>
          <a:noFill/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ru-RU" b="1" dirty="0" smtClean="0"/>
              <a:t>Внутреннее убранство Преображенского собора</a:t>
            </a:r>
            <a:endParaRPr lang="ru-RU" b="1" dirty="0"/>
          </a:p>
        </p:txBody>
      </p:sp>
      <p:pic>
        <p:nvPicPr>
          <p:cNvPr id="5124" name="Picture 4" descr="K:\Храмы Тамбова\Верхний храм П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9584" y="2786058"/>
            <a:ext cx="4746552" cy="314327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2" y="5000636"/>
            <a:ext cx="33575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Рака с мощами святителя Питирима, епископа Тамбовского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 flipH="1">
            <a:off x="7358082" y="2000240"/>
            <a:ext cx="15001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/>
              <a:t>Верхний храм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571472" y="285728"/>
            <a:ext cx="11430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/>
              <a:t>Нижний храм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K:\Храмы Тамбова\4258524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214290"/>
            <a:ext cx="5048252" cy="3352039"/>
          </a:xfrm>
          <a:prstGeom prst="rect">
            <a:avLst/>
          </a:prstGeom>
          <a:noFill/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endParaRPr lang="en-US" i="1" u="sng" dirty="0" smtClean="0"/>
          </a:p>
          <a:p>
            <a:pPr algn="ctr"/>
            <a:r>
              <a:rPr lang="ru-RU" sz="5800" b="1" i="1" dirty="0" smtClean="0"/>
              <a:t>Вознесенский женский монастырь</a:t>
            </a:r>
            <a:endParaRPr lang="ru-RU" sz="5800" b="1" dirty="0" smtClean="0"/>
          </a:p>
          <a:p>
            <a:pPr algn="ctr"/>
            <a:endParaRPr lang="ru-RU" dirty="0"/>
          </a:p>
        </p:txBody>
      </p:sp>
      <p:pic>
        <p:nvPicPr>
          <p:cNvPr id="2052" name="Picture 4" descr="K:\Храмы Тамбова\Вход в Вознесенский монастыр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786190"/>
            <a:ext cx="2214574" cy="2952765"/>
          </a:xfrm>
          <a:prstGeom prst="rect">
            <a:avLst/>
          </a:prstGeom>
          <a:noFill/>
        </p:spPr>
      </p:pic>
      <p:pic>
        <p:nvPicPr>
          <p:cNvPr id="2054" name="Picture 6" descr="K:\Храмы Тамбова\3372344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64149" y="2571744"/>
            <a:ext cx="4870087" cy="323373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8597" y="357166"/>
            <a:ext cx="33575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Крестильный храм во имя святого праведного Иоанна </a:t>
            </a:r>
            <a:r>
              <a:rPr lang="ru-RU" sz="2000" b="1" dirty="0" err="1" smtClean="0"/>
              <a:t>Кронштадтского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358082" y="3786190"/>
            <a:ext cx="1714512" cy="2010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Храм во имя иконы</a:t>
            </a:r>
          </a:p>
          <a:p>
            <a:pPr algn="ctr"/>
            <a:r>
              <a:rPr lang="ru-RU" sz="2000" b="1" dirty="0" smtClean="0"/>
              <a:t>Божией Матери Всех Скорбящих Радость</a:t>
            </a:r>
            <a:endParaRPr lang="ru-R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14282" y="2571744"/>
            <a:ext cx="2000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Ворота Вознесенского монастыря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Ра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428736"/>
            <a:ext cx="3057320" cy="4357718"/>
          </a:xfrm>
          <a:prstGeom prst="rect">
            <a:avLst/>
          </a:prstGeom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285984" y="6050037"/>
            <a:ext cx="6858016" cy="6858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Внутреннее убранство </a:t>
            </a:r>
            <a:r>
              <a:rPr lang="ru-RU" b="1" dirty="0" err="1" smtClean="0"/>
              <a:t>Скорбященского</a:t>
            </a:r>
            <a:r>
              <a:rPr lang="ru-RU" b="1" dirty="0" smtClean="0"/>
              <a:t> храма</a:t>
            </a:r>
            <a:endParaRPr lang="ru-RU" b="1" dirty="0"/>
          </a:p>
        </p:txBody>
      </p:sp>
      <p:pic>
        <p:nvPicPr>
          <p:cNvPr id="6146" name="Picture 2" descr="K:\Храмы Тамбова\Внутри Скорбящ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357166"/>
            <a:ext cx="5230714" cy="35719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2" y="285728"/>
            <a:ext cx="32147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Рака с мощами </a:t>
            </a:r>
          </a:p>
          <a:p>
            <a:r>
              <a:rPr lang="ru-RU" b="1" dirty="0" smtClean="0"/>
              <a:t>святой преподобной </a:t>
            </a:r>
          </a:p>
          <a:p>
            <a:r>
              <a:rPr lang="ru-RU" b="1" dirty="0" smtClean="0"/>
              <a:t>Марфы Тамбовской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29058" y="4071942"/>
            <a:ext cx="49292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/>
              <a:t>Храм в честь иконы Божией Матери </a:t>
            </a:r>
          </a:p>
          <a:p>
            <a:pPr algn="r"/>
            <a:r>
              <a:rPr lang="ru-RU" b="1" dirty="0" smtClean="0"/>
              <a:t>«Всех Скорбящих Радость»</a:t>
            </a:r>
          </a:p>
          <a:p>
            <a:pPr algn="r"/>
            <a:r>
              <a:rPr lang="ru-RU" b="1" dirty="0" smtClean="0"/>
              <a:t>Вознесенского монастыря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143108" y="6050037"/>
            <a:ext cx="7143800" cy="807964"/>
          </a:xfrm>
        </p:spPr>
        <p:txBody>
          <a:bodyPr>
            <a:normAutofit fontScale="70000" lnSpcReduction="20000"/>
          </a:bodyPr>
          <a:lstStyle/>
          <a:p>
            <a:pPr algn="ctr"/>
            <a:endParaRPr lang="en-US" i="1" u="sng" dirty="0" smtClean="0"/>
          </a:p>
          <a:p>
            <a:pPr algn="ctr"/>
            <a:r>
              <a:rPr lang="ru-RU" sz="4500" b="1" i="1" dirty="0" smtClean="0"/>
              <a:t>Казанский мужской монастырь</a:t>
            </a:r>
            <a:endParaRPr lang="ru-RU" sz="4500" b="1" dirty="0" smtClean="0"/>
          </a:p>
          <a:p>
            <a:pPr algn="ctr"/>
            <a:endParaRPr lang="ru-RU" dirty="0"/>
          </a:p>
        </p:txBody>
      </p:sp>
      <p:pic>
        <p:nvPicPr>
          <p:cNvPr id="3075" name="Picture 3" descr="K:\Храмы Тамбова\Казанский 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14290"/>
            <a:ext cx="7620000" cy="5715000"/>
          </a:xfrm>
          <a:prstGeom prst="rect">
            <a:avLst/>
          </a:prstGeom>
          <a:noFill/>
        </p:spPr>
      </p:pic>
      <p:pic>
        <p:nvPicPr>
          <p:cNvPr id="3074" name="Picture 2" descr="K:\Храмы Тамбова\Казански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929066"/>
            <a:ext cx="2096700" cy="27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K:\Храмы Тамбова\Покрова весь в зелен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428604"/>
            <a:ext cx="6673479" cy="5000660"/>
          </a:xfrm>
          <a:prstGeom prst="rect">
            <a:avLst/>
          </a:prstGeom>
          <a:noFill/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143108" y="5929330"/>
            <a:ext cx="7358114" cy="928669"/>
          </a:xfrm>
        </p:spPr>
        <p:txBody>
          <a:bodyPr>
            <a:normAutofit fontScale="85000" lnSpcReduction="20000"/>
          </a:bodyPr>
          <a:lstStyle/>
          <a:p>
            <a:pPr algn="ctr"/>
            <a:endParaRPr lang="en-US" i="1" u="sng" dirty="0" smtClean="0"/>
          </a:p>
          <a:p>
            <a:pPr algn="ctr"/>
            <a:r>
              <a:rPr lang="ru-RU" sz="4000" b="1" i="1" dirty="0" smtClean="0"/>
              <a:t>Покровский собор</a:t>
            </a:r>
            <a:endParaRPr lang="ru-RU" sz="4000" b="1" dirty="0" smtClean="0"/>
          </a:p>
          <a:p>
            <a:pPr algn="ctr"/>
            <a:endParaRPr lang="ru-RU" dirty="0"/>
          </a:p>
        </p:txBody>
      </p:sp>
      <p:pic>
        <p:nvPicPr>
          <p:cNvPr id="4098" name="Picture 2" descr="K:\Храмы Тамбова\Покрова осенью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928934"/>
            <a:ext cx="2833698" cy="3778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b="1" dirty="0" smtClean="0"/>
              <a:t>Внутреннее убранство Покровского собора</a:t>
            </a:r>
            <a:endParaRPr lang="ru-RU" b="1" dirty="0"/>
          </a:p>
        </p:txBody>
      </p:sp>
      <p:pic>
        <p:nvPicPr>
          <p:cNvPr id="6" name="Picture 3" descr="K:\Храмы Тамбова\pokrov_верхн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395" y="1365893"/>
            <a:ext cx="3062159" cy="4420561"/>
          </a:xfrm>
          <a:prstGeom prst="rect">
            <a:avLst/>
          </a:prstGeom>
          <a:noFill/>
        </p:spPr>
      </p:pic>
      <p:pic>
        <p:nvPicPr>
          <p:cNvPr id="7" name="Picture 4" descr="K:\Храмы Тамбова\pokrov_нижний храм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285728"/>
            <a:ext cx="5190046" cy="414340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 flipH="1">
            <a:off x="6500825" y="4500570"/>
            <a:ext cx="23574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/>
              <a:t>Нижний храм</a:t>
            </a:r>
            <a:endParaRPr lang="ru-RU" sz="2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4283" y="928670"/>
            <a:ext cx="22145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Верхний храм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K:\Храмы Тамбова\2042609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14290"/>
            <a:ext cx="4762500" cy="3162300"/>
          </a:xfrm>
          <a:prstGeom prst="rect">
            <a:avLst/>
          </a:prstGeom>
          <a:noFill/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357422" y="5715016"/>
            <a:ext cx="6786578" cy="1285885"/>
          </a:xfrm>
        </p:spPr>
        <p:txBody>
          <a:bodyPr>
            <a:normAutofit/>
          </a:bodyPr>
          <a:lstStyle/>
          <a:p>
            <a:pPr algn="ctr"/>
            <a:endParaRPr lang="ru-RU" i="1" u="sng" dirty="0" smtClean="0"/>
          </a:p>
          <a:p>
            <a:pPr algn="ctr"/>
            <a:r>
              <a:rPr lang="ru-RU" sz="3600" b="1" i="1" dirty="0" err="1" smtClean="0"/>
              <a:t>Лазаревская</a:t>
            </a:r>
            <a:r>
              <a:rPr lang="ru-RU" sz="3600" b="1" i="1" dirty="0" smtClean="0"/>
              <a:t> церковь</a:t>
            </a:r>
            <a:endParaRPr lang="ru-RU" sz="3600" b="1" dirty="0" smtClean="0"/>
          </a:p>
          <a:p>
            <a:pPr algn="ctr"/>
            <a:endParaRPr lang="ru-RU" dirty="0"/>
          </a:p>
        </p:txBody>
      </p:sp>
      <p:pic>
        <p:nvPicPr>
          <p:cNvPr id="7172" name="Picture 4" descr="K:\Храмы Тамбова\6175285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714620"/>
            <a:ext cx="2571768" cy="3873145"/>
          </a:xfrm>
          <a:prstGeom prst="rect">
            <a:avLst/>
          </a:prstGeom>
          <a:noFill/>
        </p:spPr>
      </p:pic>
      <p:pic>
        <p:nvPicPr>
          <p:cNvPr id="7175" name="Picture 7" descr="K:\Храмы Тамбова\278351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3000372"/>
            <a:ext cx="4749549" cy="27536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K:\Храмы Тамбова\13825_20100126_1757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00438"/>
            <a:ext cx="2355358" cy="31432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928794" y="5786454"/>
            <a:ext cx="7358114" cy="1214445"/>
          </a:xfrm>
        </p:spPr>
        <p:txBody>
          <a:bodyPr>
            <a:normAutofit/>
          </a:bodyPr>
          <a:lstStyle/>
          <a:p>
            <a:pPr algn="ctr"/>
            <a:endParaRPr lang="ru-RU" i="1" u="sng" dirty="0" smtClean="0"/>
          </a:p>
          <a:p>
            <a:pPr algn="ctr"/>
            <a:r>
              <a:rPr lang="ru-RU" sz="2800" b="1" i="1" dirty="0" smtClean="0"/>
              <a:t>              Петропавловская церковь</a:t>
            </a:r>
            <a:endParaRPr lang="ru-RU" sz="2800" b="1" dirty="0" smtClean="0"/>
          </a:p>
          <a:p>
            <a:pPr algn="ctr"/>
            <a:endParaRPr lang="ru-RU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3143248"/>
            <a:ext cx="4210050" cy="2600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5" y="428604"/>
            <a:ext cx="4027249" cy="25003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428604"/>
            <a:ext cx="4219575" cy="2495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161</TotalTime>
  <Words>95</Words>
  <Application>Microsoft Office PowerPoint</Application>
  <PresentationFormat>Экран (4:3)</PresentationFormat>
  <Paragraphs>35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Обычная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P4</dc:creator>
  <cp:lastModifiedBy>Admin</cp:lastModifiedBy>
  <cp:revision>19</cp:revision>
  <dcterms:created xsi:type="dcterms:W3CDTF">2010-02-27T13:00:22Z</dcterms:created>
  <dcterms:modified xsi:type="dcterms:W3CDTF">2014-02-26T13:59:59Z</dcterms:modified>
</cp:coreProperties>
</file>