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03" r:id="rId2"/>
    <p:sldId id="294" r:id="rId3"/>
    <p:sldId id="307" r:id="rId4"/>
    <p:sldId id="304" r:id="rId5"/>
    <p:sldId id="295" r:id="rId6"/>
    <p:sldId id="296" r:id="rId7"/>
    <p:sldId id="297" r:id="rId8"/>
    <p:sldId id="305" r:id="rId9"/>
    <p:sldId id="310" r:id="rId10"/>
    <p:sldId id="272" r:id="rId11"/>
    <p:sldId id="306" r:id="rId12"/>
    <p:sldId id="289" r:id="rId13"/>
    <p:sldId id="286" r:id="rId14"/>
    <p:sldId id="287" r:id="rId15"/>
    <p:sldId id="299" r:id="rId16"/>
    <p:sldId id="309" r:id="rId17"/>
    <p:sldId id="30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61F32-07E6-45F2-8E05-A51E388F06B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B4904-3C46-45DF-AA2D-160E523772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22084-28D6-4E6A-A255-16B8AC11AE05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1BD72-8E47-4CFE-9B94-BCDC2A0981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BD72-8E47-4CFE-9B94-BCDC2A09818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167672">
            <a:off x="2698750" y="-42863"/>
            <a:ext cx="842963" cy="6869113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4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18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6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9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2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" name="Полилиния 11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1" name="Группа 26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9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137312" y="4952868"/>
              <a:ext cx="285753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37889" y="5291555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67415" y="5457839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73712" y="557134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326583" y="5148421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362408" y="5428212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355150" y="5598973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52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47"/>
            <p:cNvSpPr/>
            <p:nvPr/>
          </p:nvSpPr>
          <p:spPr>
            <a:xfrm>
              <a:off x="2959826" y="5045389"/>
              <a:ext cx="287232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05838" y="5509182"/>
              <a:ext cx="785613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18891" y="4931035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959133" y="520658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875516" y="5333037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881557" y="5532661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59131" y="568432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158611" y="518572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39122" y="533779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46233" y="5553588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170682" y="5687556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4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8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8" name="Группа 20"/>
          <p:cNvGrpSpPr>
            <a:grpSpLocks/>
          </p:cNvGrpSpPr>
          <p:nvPr/>
        </p:nvGrpSpPr>
        <p:grpSpPr bwMode="auto">
          <a:xfrm rot="4495045">
            <a:off x="7750969" y="2101056"/>
            <a:ext cx="307975" cy="449263"/>
            <a:chOff x="2857488" y="4883951"/>
            <a:chExt cx="571504" cy="903297"/>
          </a:xfrm>
        </p:grpSpPr>
        <p:sp>
          <p:nvSpPr>
            <p:cNvPr id="19" name="Овал 18"/>
            <p:cNvSpPr/>
            <p:nvPr/>
          </p:nvSpPr>
          <p:spPr>
            <a:xfrm>
              <a:off x="2989498" y="4933342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rot="16200000" flipH="1">
              <a:off x="2708138" y="5334758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3025875" y="4825713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947855" y="5169521"/>
              <a:ext cx="70702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915125" y="526612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00217" y="538738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94539" y="555994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209732" y="5147246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244500" y="522963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49283" y="5369874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06629" y="5566110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1" name="Группа 33"/>
          <p:cNvGrpSpPr>
            <a:grpSpLocks/>
          </p:cNvGrpSpPr>
          <p:nvPr/>
        </p:nvGrpSpPr>
        <p:grpSpPr bwMode="auto">
          <a:xfrm rot="-7840260">
            <a:off x="6442869" y="4836319"/>
            <a:ext cx="307975" cy="449263"/>
            <a:chOff x="2857488" y="4883951"/>
            <a:chExt cx="571504" cy="903297"/>
          </a:xfrm>
        </p:grpSpPr>
        <p:sp>
          <p:nvSpPr>
            <p:cNvPr id="32" name="Овал 31"/>
            <p:cNvSpPr/>
            <p:nvPr/>
          </p:nvSpPr>
          <p:spPr>
            <a:xfrm>
              <a:off x="3120713" y="4938162"/>
              <a:ext cx="285751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rot="16200000" flipH="1">
              <a:off x="2751536" y="539324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3069493" y="488313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02941" y="514227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18077" y="5291892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19517" y="5432107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4696" y="55726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326582" y="5146161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291637" y="528428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93392" y="542900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303412" y="5578581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5" name="Овал 4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7" name="Прямая соединительная линия 46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2" name="Группа 24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5" name="Группа 37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137312" y="4952868"/>
              <a:ext cx="285753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37889" y="5291555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67415" y="5457839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73712" y="557134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326583" y="5148421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362408" y="5428212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355150" y="5598973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2959826" y="5045389"/>
              <a:ext cx="287232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05838" y="5509182"/>
              <a:ext cx="785613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18891" y="4931035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59133" y="520658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875516" y="5333037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81557" y="5532661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959131" y="568432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158611" y="518572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39122" y="533779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46233" y="5553588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170682" y="5687556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3" name="Полилиния 2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6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Полилиния 14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2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олилиния 9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0" name="Овал 19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1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3" name="Овал 32"/>
            <p:cNvSpPr/>
            <p:nvPr/>
          </p:nvSpPr>
          <p:spPr>
            <a:xfrm>
              <a:off x="3137312" y="4952868"/>
              <a:ext cx="285753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4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37889" y="5291555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67415" y="5457839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73712" y="557134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326583" y="5148421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362408" y="5428212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355150" y="5598973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6" name="Овал 45"/>
            <p:cNvSpPr/>
            <p:nvPr/>
          </p:nvSpPr>
          <p:spPr>
            <a:xfrm>
              <a:off x="2959826" y="5045389"/>
              <a:ext cx="287232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05838" y="5509182"/>
              <a:ext cx="785613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3018891" y="4931035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959133" y="520658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875516" y="5333037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881557" y="5532661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59131" y="568432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158611" y="518572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239122" y="533779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46233" y="5553588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170682" y="5687556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6" name="Полилиния 5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4" name="Полилиния 13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Полилиния 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 rot="7987570">
            <a:off x="7840662" y="4568826"/>
            <a:ext cx="307975" cy="450850"/>
            <a:chOff x="2857488" y="4883951"/>
            <a:chExt cx="571504" cy="903297"/>
          </a:xfrm>
        </p:grpSpPr>
        <p:sp>
          <p:nvSpPr>
            <p:cNvPr id="20" name="Овал 19"/>
            <p:cNvSpPr/>
            <p:nvPr/>
          </p:nvSpPr>
          <p:spPr>
            <a:xfrm>
              <a:off x="3035162" y="5078494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1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60631" y="5514854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3070154" y="4897736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02106" y="51461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28170" y="5302193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62504" y="5577469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1477" y="5695034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214067" y="5152524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87479" y="528895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97242" y="5549862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47877" y="5720315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/>
        </p:nvGrpSpPr>
        <p:grpSpPr bwMode="auto">
          <a:xfrm rot="-7840260">
            <a:off x="6215062" y="5070476"/>
            <a:ext cx="307975" cy="450850"/>
            <a:chOff x="2857488" y="4883951"/>
            <a:chExt cx="571504" cy="903297"/>
          </a:xfrm>
        </p:grpSpPr>
        <p:sp>
          <p:nvSpPr>
            <p:cNvPr id="33" name="Овал 32"/>
            <p:cNvSpPr/>
            <p:nvPr/>
          </p:nvSpPr>
          <p:spPr>
            <a:xfrm>
              <a:off x="3137312" y="4952868"/>
              <a:ext cx="285753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4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37889" y="5291555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67415" y="5457839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73712" y="557134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326583" y="5148421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362408" y="5428212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355150" y="5598973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/>
        </p:nvGrpSpPr>
        <p:grpSpPr bwMode="auto">
          <a:xfrm rot="4965394">
            <a:off x="8607425" y="6294438"/>
            <a:ext cx="307975" cy="450850"/>
            <a:chOff x="2857488" y="4883951"/>
            <a:chExt cx="571504" cy="903297"/>
          </a:xfrm>
        </p:grpSpPr>
        <p:sp>
          <p:nvSpPr>
            <p:cNvPr id="46" name="Овал 45"/>
            <p:cNvSpPr/>
            <p:nvPr/>
          </p:nvSpPr>
          <p:spPr>
            <a:xfrm>
              <a:off x="2958246" y="5029012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06068" y="5510662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3015520" y="4927279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1491" y="51449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878719" y="5330283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882176" y="5526351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64834" y="5681769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155251" y="5175857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237538" y="5334433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50829" y="5547880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171298" y="5668625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90D8F-3AFC-495F-A1AA-CCFC0D597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500034" y="1214422"/>
            <a:ext cx="8393141" cy="26432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Красота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Спасет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мир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680075" y="4397375"/>
            <a:ext cx="33845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Работу </a:t>
            </a:r>
            <a:r>
              <a:rPr lang="ru-RU" sz="1600" b="1" dirty="0" smtClean="0">
                <a:latin typeface="Times New Roman" pitchFamily="18" charset="0"/>
              </a:rPr>
              <a:t>выполнила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</a:rPr>
              <a:t>ченица 3 класса </a:t>
            </a:r>
          </a:p>
          <a:p>
            <a:pPr>
              <a:spcBef>
                <a:spcPct val="50000"/>
              </a:spcBef>
            </a:pPr>
            <a:r>
              <a:rPr lang="ru-RU" sz="1600" dirty="0" err="1" smtClean="0">
                <a:latin typeface="Times New Roman" pitchFamily="18" charset="0"/>
              </a:rPr>
              <a:t>Бянкина</a:t>
            </a:r>
            <a:r>
              <a:rPr lang="ru-RU" sz="1600" dirty="0" smtClean="0">
                <a:latin typeface="Times New Roman" pitchFamily="18" charset="0"/>
              </a:rPr>
              <a:t> Алина Витальевна </a:t>
            </a:r>
            <a:endParaRPr lang="ru-RU" sz="1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Руководитель:</a:t>
            </a:r>
            <a:r>
              <a:rPr lang="ru-RU" sz="1600" dirty="0">
                <a:latin typeface="Times New Roman" pitchFamily="18" charset="0"/>
              </a:rPr>
              <a:t> учитель </a:t>
            </a:r>
            <a:r>
              <a:rPr lang="ru-RU" sz="1600" dirty="0" smtClean="0">
                <a:latin typeface="Times New Roman" pitchFamily="18" charset="0"/>
              </a:rPr>
              <a:t>начальных классов </a:t>
            </a:r>
          </a:p>
          <a:p>
            <a:pPr>
              <a:spcBef>
                <a:spcPct val="50000"/>
              </a:spcBef>
            </a:pPr>
            <a:r>
              <a:rPr lang="ru-RU" sz="1600" dirty="0" err="1" smtClean="0">
                <a:latin typeface="Times New Roman" pitchFamily="18" charset="0"/>
              </a:rPr>
              <a:t>Бянкина</a:t>
            </a:r>
            <a:r>
              <a:rPr lang="ru-RU" sz="1600" dirty="0" smtClean="0">
                <a:latin typeface="Times New Roman" pitchFamily="18" charset="0"/>
              </a:rPr>
              <a:t> Т.И.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527550" y="6400800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2015 </a:t>
            </a:r>
            <a:r>
              <a:rPr lang="ru-RU" sz="2400" b="1" dirty="0">
                <a:latin typeface="Times New Roman" pitchFamily="18" charset="0"/>
              </a:rPr>
              <a:t>г</a:t>
            </a:r>
          </a:p>
        </p:txBody>
      </p:sp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2268538" y="115888"/>
            <a:ext cx="5976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«Основная общеобразовательная школа с. Правые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Кумаки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Нерчинского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школа 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397375"/>
            <a:ext cx="32813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Прямоугольник 2"/>
          <p:cNvSpPr>
            <a:spLocks noChangeArrowheads="1"/>
          </p:cNvSpPr>
          <p:nvPr/>
        </p:nvSpPr>
        <p:spPr bwMode="auto">
          <a:xfrm>
            <a:off x="3214678" y="378619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проект)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4" grpId="0"/>
      <p:bldP spid="450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22147" y="1052736"/>
            <a:ext cx="9145016" cy="56886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rgbClr val="00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Пластиковое чудо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9" name="Picture 1" descr="C:\Documents and Settings\Admin\Рабочий стол\Фото. Школа\P1090413.JPG"/>
          <p:cNvPicPr>
            <a:picLocks noChangeAspect="1" noChangeArrowheads="1"/>
          </p:cNvPicPr>
          <p:nvPr/>
        </p:nvPicPr>
        <p:blipFill>
          <a:blip r:embed="rId2"/>
          <a:srcRect b="7784"/>
          <a:stretch>
            <a:fillRect/>
          </a:stretch>
        </p:blipFill>
        <p:spPr bwMode="auto">
          <a:xfrm>
            <a:off x="179388" y="1125538"/>
            <a:ext cx="33845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Documents and Settings\Admin\Рабочий стол\Новая папка (3)\Мастерская 1.bmp"/>
          <p:cNvPicPr>
            <a:picLocks noChangeAspect="1" noChangeArrowheads="1"/>
          </p:cNvPicPr>
          <p:nvPr/>
        </p:nvPicPr>
        <p:blipFill>
          <a:blip r:embed="rId3"/>
          <a:srcRect t="3391" r="6799" b="5205"/>
          <a:stretch>
            <a:fillRect/>
          </a:stretch>
        </p:blipFill>
        <p:spPr bwMode="auto">
          <a:xfrm>
            <a:off x="3563938" y="2611438"/>
            <a:ext cx="5545137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560388" y="15875"/>
            <a:ext cx="8256587" cy="8683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600" b="1" dirty="0" smtClean="0">
                <a:solidFill>
                  <a:srgbClr val="008000"/>
                </a:solidFill>
                <a:latin typeface="Times New Roman" pitchFamily="18" charset="0"/>
              </a:rPr>
              <a:t>Красота спасет мир</a:t>
            </a:r>
            <a:endParaRPr lang="ru-RU" sz="26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6393" name="Прямоугольник 3"/>
          <p:cNvSpPr>
            <a:spLocks noChangeArrowheads="1"/>
          </p:cNvSpPr>
          <p:nvPr/>
        </p:nvSpPr>
        <p:spPr bwMode="auto">
          <a:xfrm>
            <a:off x="5580063" y="6092825"/>
            <a:ext cx="12239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>
              <a:lnSpc>
                <a:spcPct val="115000"/>
              </a:lnSpc>
              <a:spcAft>
                <a:spcPts val="1000"/>
              </a:spcAft>
            </a:pP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4" name="Прямоугольник 3"/>
          <p:cNvSpPr>
            <a:spLocks noChangeArrowheads="1"/>
          </p:cNvSpPr>
          <p:nvPr/>
        </p:nvSpPr>
        <p:spPr bwMode="auto">
          <a:xfrm>
            <a:off x="4140200" y="6116638"/>
            <a:ext cx="4392613" cy="39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Бумажная сказка 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647700" y="112713"/>
            <a:ext cx="8077200" cy="60164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sz="2600" b="1" dirty="0" smtClean="0">
                <a:solidFill>
                  <a:srgbClr val="008000"/>
                </a:solidFill>
                <a:latin typeface="Times New Roman" pitchFamily="18" charset="0"/>
              </a:rPr>
              <a:t>Красота спасет мир</a:t>
            </a:r>
            <a:endParaRPr lang="ru-RU" sz="26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00034" y="1785926"/>
            <a:ext cx="8215370" cy="42148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rgbClr val="00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4" name="Rectangle 42"/>
          <p:cNvSpPr>
            <a:spLocks noChangeArrowheads="1"/>
          </p:cNvSpPr>
          <p:nvPr/>
        </p:nvSpPr>
        <p:spPr bwMode="auto">
          <a:xfrm>
            <a:off x="22860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7415" name="Rectangle 4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7" name="Picture 9" descr="F:\для Алины\41821211_3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2887668" cy="4362036"/>
          </a:xfrm>
          <a:prstGeom prst="rect">
            <a:avLst/>
          </a:prstGeom>
          <a:noFill/>
        </p:spPr>
      </p:pic>
      <p:pic>
        <p:nvPicPr>
          <p:cNvPr id="8" name="Picture 9" descr="F:\для Алины\41821211_3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71546"/>
            <a:ext cx="2887668" cy="43620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10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Вечерний наряд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55007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647700" y="112713"/>
            <a:ext cx="8077200" cy="60164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Красота спасет мир</a:t>
            </a:r>
            <a:endParaRPr lang="ru-RU" sz="22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7504" y="1700808"/>
            <a:ext cx="8928991" cy="5040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rgbClr val="00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8" name="Rectangle 42"/>
          <p:cNvSpPr>
            <a:spLocks noChangeArrowheads="1"/>
          </p:cNvSpPr>
          <p:nvPr/>
        </p:nvSpPr>
        <p:spPr bwMode="auto">
          <a:xfrm>
            <a:off x="22860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8439" name="Rectangle 4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" name="Picture 9" descr="F:\для Алины\41821211_3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2887668" cy="4362036"/>
          </a:xfrm>
          <a:prstGeom prst="rect">
            <a:avLst/>
          </a:prstGeom>
          <a:noFill/>
        </p:spPr>
      </p:pic>
      <p:pic>
        <p:nvPicPr>
          <p:cNvPr id="8" name="Picture 9" descr="F:\для Алины\41821211_3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928670"/>
            <a:ext cx="2887668" cy="43620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585789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Сюрприз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542926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Свежесть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1116013" y="98425"/>
            <a:ext cx="6264275" cy="5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Красота спасет мир</a:t>
            </a:r>
            <a:endParaRPr lang="ru-RU" sz="2800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42" name="Picture 6" descr="F:\для Алины\0b4ffdfed8a1eb158dc42e619c191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047750"/>
            <a:ext cx="55435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1116013" y="98425"/>
            <a:ext cx="6264275" cy="5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Красота спасет мир</a:t>
            </a:r>
            <a:endParaRPr lang="ru-RU" sz="2800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66" name="Picture 6" descr="F:\для Алины\plaia-devochka-novyi-go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524000"/>
            <a:ext cx="52387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75" y="214313"/>
            <a:ext cx="7927975" cy="6357937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Самооценка проекта  и условий практической его реализации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Предлагаемый проект создания коллекции нарядов из бытовых отходов вполне реалистичен, так как: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требует специальных дорогостоящих материалов;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данная коллекция поможет утилизовать часть отходов;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бытовых отходов в данном виде должно повлиять на экологическую культуру людей.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060035" cy="122413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endParaRPr dirty="0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23545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just" eaLnBrk="1" hangingPunct="1">
              <a:defRPr/>
            </a:pPr>
            <a:r>
              <a:rPr lang="ru-RU" dirty="0" smtClean="0"/>
              <a:t>Это интересно и захватывает, поэтому еще хочется сделать платье из коробочек сока, пробок, пластиковых пакетов; сделать платье из тубусов; интересно было бы из сувенирных «долларов». </a:t>
            </a:r>
          </a:p>
          <a:p>
            <a:pPr algn="just" eaLnBrk="1" hangingPunct="1">
              <a:defRPr/>
            </a:pPr>
            <a:r>
              <a:rPr lang="ru-RU" dirty="0" smtClean="0"/>
              <a:t>А почему только платья, ведь есть еще и шляпки и цепочки, сережки и кольца…</a:t>
            </a:r>
          </a:p>
          <a:p>
            <a:pPr algn="just" eaLnBrk="1" hangingPunct="1">
              <a:defRPr/>
            </a:pPr>
            <a:r>
              <a:rPr lang="ru-RU" dirty="0" smtClean="0"/>
              <a:t>Возможно это только начало…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75" y="1643050"/>
            <a:ext cx="7858153" cy="2286016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000" dirty="0" smtClean="0"/>
          </a:p>
          <a:p>
            <a:pPr algn="just">
              <a:buFont typeface="Wingdings" pitchFamily="2" charset="2"/>
              <a:buNone/>
            </a:pP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14488"/>
            <a:ext cx="764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571876"/>
            <a:ext cx="5010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Удачного дня!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500063"/>
            <a:ext cx="7927975" cy="5627687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i="1" dirty="0" smtClean="0"/>
          </a:p>
          <a:p>
            <a:pPr algn="ctr">
              <a:buFont typeface="Wingdings" pitchFamily="2" charset="2"/>
              <a:buNone/>
            </a:pPr>
            <a:endParaRPr lang="ru-RU" i="1" dirty="0" smtClean="0"/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«Если бы каждый человек  на клочке земли своей сделал  все, что он может, как прекрасна, была бы Земля наша»</a:t>
            </a:r>
          </a:p>
          <a:p>
            <a:pPr algn="ctr">
              <a:buFont typeface="Wingdings" pitchFamily="2" charset="2"/>
              <a:buNone/>
            </a:pPr>
            <a:endParaRPr lang="ru-RU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А.П. Чехов</a:t>
            </a:r>
            <a:endParaRPr lang="ru-RU" sz="28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611188" y="1773238"/>
            <a:ext cx="8229600" cy="4233862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Однажды, </a:t>
            </a:r>
            <a:r>
              <a:rPr lang="ru-RU" sz="2800" dirty="0" smtClean="0"/>
              <a:t>просматривая журналы дома я наткнулась на мартовский номер «</a:t>
            </a:r>
            <a:r>
              <a:rPr lang="en-US" sz="2800" dirty="0" smtClean="0"/>
              <a:t>GEO</a:t>
            </a:r>
            <a:r>
              <a:rPr lang="ru-RU" sz="2800" dirty="0" smtClean="0"/>
              <a:t>ленка» и там была интересная статья с картинками «Из того, что было». Суть этой статьи в том, что если ты хочешь удивить всех своим нарядом, тогда шелк, бархат и кружево тебе не понадобятся, а нужно то, что подвернется под руку. Поэтому и возникла идея создания необычных нарядов, ведь все знают, что «КРАСОТА СПАСЕТ МИР»</a:t>
            </a:r>
          </a:p>
          <a:p>
            <a:pPr marL="0" indent="0"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061075" cy="12239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68313" y="836613"/>
            <a:ext cx="8280400" cy="446405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b="1" dirty="0" smtClean="0"/>
              <a:t>Объект проекта:</a:t>
            </a:r>
            <a:r>
              <a:rPr lang="ru-RU" sz="2400" dirty="0" smtClean="0"/>
              <a:t> несвойственные материалы для изготовления платьев.</a:t>
            </a:r>
          </a:p>
          <a:p>
            <a:pPr marL="0" indent="0" eaLnBrk="1" hangingPunct="1">
              <a:buFont typeface="Arial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357158" y="3429000"/>
            <a:ext cx="47529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связи с этим была выдвинута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гипотеза: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/>
              <a:t>озможно </a:t>
            </a:r>
            <a:r>
              <a:rPr lang="ru-RU" sz="2000" dirty="0"/>
              <a:t>ли, из бытового сора создать наряды, призывающие не разбрасывать мусор</a:t>
            </a:r>
            <a:r>
              <a:rPr lang="ru-RU" sz="2000" dirty="0" smtClean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Алла\Desktop\школа Алла\41822439_33743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62224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75" y="214313"/>
            <a:ext cx="7927975" cy="6357937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/>
              <a:t>проследить возможный путь бытовых отходов.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/>
            <a:r>
              <a:rPr lang="ru-RU" sz="2400" dirty="0" smtClean="0"/>
              <a:t>проанализировать материал для изготовления нарядов;</a:t>
            </a:r>
          </a:p>
          <a:p>
            <a:pPr lvl="0"/>
            <a:r>
              <a:rPr lang="ru-RU" sz="2400" dirty="0" smtClean="0"/>
              <a:t>подготовить подходящий материал;</a:t>
            </a:r>
          </a:p>
          <a:p>
            <a:pPr lvl="0"/>
            <a:r>
              <a:rPr lang="ru-RU" sz="2400" dirty="0" smtClean="0"/>
              <a:t>создать мини коллекцию нарядов под названием «Пластиковое чудо», «Бумажная сказка», «Вечерний наряд».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ru-RU" sz="2000" dirty="0" smtClean="0"/>
          </a:p>
          <a:p>
            <a:pPr algn="ctr">
              <a:buFont typeface="Wingdings" pitchFamily="2" charset="2"/>
              <a:buNone/>
            </a:pPr>
            <a:endParaRPr lang="ru-RU" sz="2800" dirty="0" smtClean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75" y="214313"/>
            <a:ext cx="7927975" cy="635793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Метод проектирования:</a:t>
            </a:r>
          </a:p>
          <a:p>
            <a:pPr algn="ctr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анализ, эксперимент, </a:t>
            </a:r>
          </a:p>
          <a:p>
            <a:pPr marL="0" lvl="0" indent="0">
              <a:buNone/>
              <a:defRPr/>
            </a:pPr>
            <a:r>
              <a:rPr lang="ru-RU" dirty="0" smtClean="0"/>
              <a:t>наблюдение, </a:t>
            </a:r>
          </a:p>
          <a:p>
            <a:pPr marL="0" lvl="0" indent="0">
              <a:buNone/>
              <a:defRPr/>
            </a:pPr>
            <a:r>
              <a:rPr lang="ru-RU" dirty="0" smtClean="0"/>
              <a:t>сравнение.</a:t>
            </a:r>
          </a:p>
        </p:txBody>
      </p:sp>
      <p:pic>
        <p:nvPicPr>
          <p:cNvPr id="13316" name="Picture 4" descr="F:\для Алины\1218153377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266815" cy="50006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75" y="214313"/>
            <a:ext cx="7927975" cy="6357937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Прогнозируемый результат-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СОЗДАНИЕ КОЛЛЕКЦИИ НАРЯДОВ: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Раньше вопрос утилизации отходов остро не стоял, т.к не было такого количества оберток, бутылок, коробок, крышек, полиэтиленовых пакетов, консервных банок… Поэтому и возникает экологическая проблема, одним из выходов мне видится в изготовлении нарядов.</a:t>
            </a:r>
            <a:endParaRPr lang="ru-RU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2400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5888"/>
            <a:ext cx="8569325" cy="6481762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Описание структурных компонентов проекта</a:t>
            </a:r>
            <a:endParaRPr lang="ru-RU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В своей работе вместе с классным руководителем мы представляем такие направления:</a:t>
            </a:r>
          </a:p>
          <a:p>
            <a:pPr lvl="0"/>
            <a:r>
              <a:rPr lang="ru-RU" sz="2800" b="1" dirty="0" smtClean="0"/>
              <a:t>«Пластиковое чудо» </a:t>
            </a:r>
            <a:r>
              <a:rPr lang="ru-RU" sz="2800" dirty="0" smtClean="0"/>
              <a:t>- юбка, изготовленная с помощью пластиковой одноразовой посуды (тарелочки и ложки);</a:t>
            </a:r>
          </a:p>
          <a:p>
            <a:pPr lvl="0"/>
            <a:r>
              <a:rPr lang="ru-RU" sz="2800" b="1" dirty="0" smtClean="0"/>
              <a:t>«Бумажная сказка» </a:t>
            </a:r>
            <a:r>
              <a:rPr lang="ru-RU" sz="2800" dirty="0" smtClean="0"/>
              <a:t>- наряд, представленный в виде кокошника и передника, изготовленный из цельного листа бумажного картона с вырезанными узорами;</a:t>
            </a:r>
          </a:p>
          <a:p>
            <a:pPr lvl="0"/>
            <a:r>
              <a:rPr lang="ru-RU" sz="2800" b="1" dirty="0" smtClean="0"/>
              <a:t>«Вечерний наряд» </a:t>
            </a:r>
            <a:r>
              <a:rPr lang="ru-RU" sz="2800" dirty="0" smtClean="0"/>
              <a:t>- платье, сделанное из страниц журнала «Мир книги».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5888"/>
            <a:ext cx="8569325" cy="6481762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Описание структурных компонентов проекта</a:t>
            </a:r>
            <a:endParaRPr lang="ru-RU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Все эти наряды были представлены на школьной научной конференции в марте 2015 года, к районной конференции были созданы еще три наряда:</a:t>
            </a:r>
          </a:p>
          <a:p>
            <a:pPr lvl="0"/>
            <a:r>
              <a:rPr lang="ru-RU" sz="2800" b="1" dirty="0" smtClean="0"/>
              <a:t>«Привет» </a:t>
            </a:r>
            <a:r>
              <a:rPr lang="ru-RU" sz="2800" dirty="0" smtClean="0"/>
              <a:t>- юбка, изготовленная с помощью коробочек из –под сока и молока;</a:t>
            </a:r>
          </a:p>
          <a:p>
            <a:pPr lvl="0"/>
            <a:r>
              <a:rPr lang="ru-RU" sz="2800" b="1" dirty="0" smtClean="0"/>
              <a:t>«Сюрприз» </a:t>
            </a:r>
            <a:r>
              <a:rPr lang="ru-RU" sz="2800" dirty="0" smtClean="0"/>
              <a:t>- наряд, изготовленный из пластиковых яиц «Киндер-сюрпризов»;</a:t>
            </a:r>
          </a:p>
          <a:p>
            <a:pPr lvl="0"/>
            <a:r>
              <a:rPr lang="ru-RU" sz="2800" b="1" dirty="0" smtClean="0"/>
              <a:t>«Свежесть» </a:t>
            </a:r>
            <a:r>
              <a:rPr lang="ru-RU" sz="2800" dirty="0" smtClean="0"/>
              <a:t>- юбка из бумажных тубусов.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515</Words>
  <Application>Microsoft Office PowerPoint</Application>
  <PresentationFormat>Экран 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природа</vt:lpstr>
      <vt:lpstr>Слайд 1</vt:lpstr>
      <vt:lpstr>Слайд 2</vt:lpstr>
      <vt:lpstr>Введение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Заключение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ПОБЕГ И ПОЧКИ</dc:title>
  <dc:creator>Светлана</dc:creator>
  <cp:lastModifiedBy>Алла</cp:lastModifiedBy>
  <cp:revision>133</cp:revision>
  <dcterms:created xsi:type="dcterms:W3CDTF">2011-01-02T19:05:33Z</dcterms:created>
  <dcterms:modified xsi:type="dcterms:W3CDTF">2015-04-20T10:31:21Z</dcterms:modified>
</cp:coreProperties>
</file>