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g.ru/2012/02/29/reg-urfo/ryzhkov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838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Нарисованный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екатеринбург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talker\Desktop\MA020hq9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857652" cy="33277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29190" y="5429264"/>
            <a:ext cx="3929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«Шаг в историю»</a:t>
            </a:r>
          </a:p>
          <a:p>
            <a:pPr algn="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Абдуллаева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Лилия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МАОУ-СОШ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№91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Класс: 5 «В»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355282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музей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бажова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0_9691b_3321e97e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332656"/>
            <a:ext cx="4536504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428604"/>
            <a:ext cx="4114800" cy="838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Оперный театр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443664" cy="72008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800" dirty="0" smtClean="0"/>
              <a:t>      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Оперный театр в Екатеринбурге — один из старейших в России. Свой первый сезон он открыл в 1912 году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7170" name="Picture 2" descr="C:\Users\stalker\Desktop\rizhkov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3116"/>
            <a:ext cx="6641247" cy="4508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428604"/>
            <a:ext cx="4348162" cy="838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Оперный театр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30410_103007_timabald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58594"/>
            <a:ext cx="7643866" cy="487708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58204" cy="838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Нарисованный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екатеринбург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stalker\Desktop\rizhko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6858048" cy="43022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50070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"Легкий и светлый, город Рыжкова не печалится над уходящим временем. Прошлое и настоящее слиты в нем воедино и преображены в чудесную сказку, герои которой знают, что жизнь — это праздник, который всегда с тобой".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Мария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Ерохина. «Так улыбается город».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481646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67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рыжков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talker\Desktop\20130410_101949_timabald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071942"/>
            <a:ext cx="3888432" cy="2586472"/>
          </a:xfrm>
          <a:prstGeom prst="rect">
            <a:avLst/>
          </a:prstGeom>
          <a:noFill/>
        </p:spPr>
      </p:pic>
      <p:pic>
        <p:nvPicPr>
          <p:cNvPr id="2051" name="Picture 3" descr="C:\Users\stalker\Desktop\20130410_101844_timabald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2247" y="1500174"/>
            <a:ext cx="2541753" cy="38172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285860"/>
            <a:ext cx="6357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2012 году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екатеринбургского художника Алексея Рыжкова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отметили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Бажовской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премией"/>
              </a:rPr>
              <a:t>премией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книгу «Нарисованный город», в которую вошли картины и личные истории о приключениях и переживаниях художника в Екатеринбурге за 15 лет. Алексей Маркович Рыжков родился в 1961 году в Нижнем Тагиле. В 1982-м закончил Свердловское художественное училище. В 1995-м — факультет истории искусств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 1987-го участвует в городских, региональных и международных выставках. Занимается станковой и книжной графикой.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695828" cy="838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рыжков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talker\Desktop\rizhkov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836712"/>
            <a:ext cx="3744416" cy="53360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428736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«Мы побывали в мастерской живописца, который, как считают многие, «умеет рисовать Екатеринбург лучше всех». Его мегаполис — не суетливые бетонные джунгли, а сказочный мир с особой атмосферой, где над театром летают музы, ангелы чистят снег с храмов, одежда над Таганским рядом оживает по ночам… И на каждой картине — прекрасный старый город, который, увы, медленно и безжалостно вытесняют безликие новостройки и торговые центры».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Дарья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Кезина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«Российская газета-Неделя. Урал».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4695828" cy="199627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рыжков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Автопортрет с городом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9690a_5d084832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3" y="357166"/>
            <a:ext cx="4044105" cy="6072230"/>
          </a:xfrm>
        </p:spPr>
      </p:pic>
      <p:sp>
        <p:nvSpPr>
          <p:cNvPr id="6" name="Прямоугольник 5"/>
          <p:cNvSpPr/>
          <p:nvPr/>
        </p:nvSpPr>
        <p:spPr>
          <a:xfrm>
            <a:off x="285720" y="3000372"/>
            <a:ext cx="4143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«</a:t>
            </a:r>
            <a:r>
              <a:rPr lang="ru-RU" dirty="0" smtClean="0"/>
              <a:t>Я тогда был уже очень взрослым человеком, мне было уже за 30. Я пытался рисовать и так и эдак, но больше всего откликов я почувствовал, когда в 1994-м начал рисовать екатеринбургские пейзажи. Люди любят город, в котором живут. Это особенность нашего мегаполиса, не везде так». А. Рыжков.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86800" cy="8382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Отражение Храма на крови в окнах Камерного театра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5" descr="0_96932_53890e15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560408"/>
            <a:ext cx="3888432" cy="52975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192880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ru-RU" dirty="0" smtClean="0"/>
              <a:t>Храм был построен в 2000—2003 годы на том месте, где в ночь с 16 на 17 июля 1918 года был расстрелян последний российский император Николай II и его семья .</a:t>
            </a:r>
            <a:br>
              <a:rPr lang="ru-RU" dirty="0" smtClean="0"/>
            </a:br>
            <a:r>
              <a:rPr lang="ru-RU" dirty="0" smtClean="0"/>
              <a:t>Храм на Крови представляет собой </a:t>
            </a:r>
            <a:r>
              <a:rPr lang="ru-RU" dirty="0" err="1" smtClean="0"/>
              <a:t>пятикупольное</a:t>
            </a:r>
            <a:r>
              <a:rPr lang="ru-RU" dirty="0" smtClean="0"/>
              <a:t> сооружение высотой 60 метров и общей площадью 3000 квадратных метров. Архитектура сооружения выдержана в </a:t>
            </a:r>
            <a:r>
              <a:rPr lang="ru-RU" dirty="0" err="1" smtClean="0"/>
              <a:t>неовизантийском</a:t>
            </a:r>
            <a:r>
              <a:rPr lang="ru-RU" dirty="0" smtClean="0"/>
              <a:t> стиле. В таком стиле строилось подавляющее большинство церквей в период царствования Николая II. По замыслу архитекторов он должен символизировать связь времён, возрождение православной традиции…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4143404" cy="10275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Храм на крови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0_96940_58083110_L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251503" cy="5047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Севастьянова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talker\Desktop\0_96924_1c0789f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928670"/>
            <a:ext cx="3687170" cy="55446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225689"/>
            <a:ext cx="5143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Севастья́нова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Екатеринбурге (известный также как Дом профсоюзов) — особняк, построенный в первой четверти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19-го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века на берегу реки Исеть, одна из екатеринбургских достопримечательностей, архитектура которой особо выделяется среди особняков города размером, монументальностью, стилем, парадностью и изяществом.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уральского предпринимателя Севастьянова являет собой характерный пример эклектики в архитектуре. С домом Севастьянова связано несколько городских легенд. По одной из них, Николай Иванович Севастьянов планировал украсить крышу ротонды золотом, о чём неоднократно подавал прошения даже на высочайшее имя. Но так как золотом покрывают только купола храмов, это прошение утверждено не было. А в наказание просителя приговорили ходить каждое утро до ближайшей церкви в чугунных калошах.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195894" cy="838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Севастьянова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_968fc_202dc5f6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7676356" cy="53228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5053018" cy="72008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музей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бажова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rizhkov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3" y="1237523"/>
            <a:ext cx="3677892" cy="53347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1225689"/>
            <a:ext cx="47863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Музей расположен в собственном доме Бажова, который выстроил сам писатель. Дому более ста лет, музейная экспозиция была открыта для посетителей 40 лет назад. Музей уникален тем, что в доме все осталось как при жизни хозяина. Библиотека Бажова насчитывает около 2000 экземпляров, многие книги с автографами писателей, которых Бажов хорошо знал и был с ними дружен. Возле дома разбит сад - это сохраненный сад Бажова, под липами, яблонями и сиренью в этом саду стол, где часто писатель принимал своих гостей. Сохранены и дворовые постройки (завозня). Мемориальная ценность дома Бажова не поддается никакой оценочной шкале. Именно в этом доме была создана самая известная книга сказов писателя «Малахитовая шкатулка».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464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Нарисованный екатеринбург</vt:lpstr>
      <vt:lpstr>Алексей рыжков</vt:lpstr>
      <vt:lpstr>Алексей рыжков</vt:lpstr>
      <vt:lpstr>Алексей рыжков Автопортрет с городом</vt:lpstr>
      <vt:lpstr>Отражение Храма на крови в окнах Камерного театра</vt:lpstr>
      <vt:lpstr>Храм на крови</vt:lpstr>
      <vt:lpstr>Дом Севастьянова</vt:lpstr>
      <vt:lpstr>Дом Севастьянова</vt:lpstr>
      <vt:lpstr>Дом музей бажова</vt:lpstr>
      <vt:lpstr>Дом музей  бажова</vt:lpstr>
      <vt:lpstr>Оперный театр</vt:lpstr>
      <vt:lpstr>Оперный театр</vt:lpstr>
      <vt:lpstr>Нарисованный екатеринбург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stalker</dc:creator>
  <cp:lastModifiedBy>Venus</cp:lastModifiedBy>
  <cp:revision>16</cp:revision>
  <dcterms:created xsi:type="dcterms:W3CDTF">2015-12-09T17:41:09Z</dcterms:created>
  <dcterms:modified xsi:type="dcterms:W3CDTF">2015-12-10T16:41:36Z</dcterms:modified>
</cp:coreProperties>
</file>