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6" r:id="rId3"/>
    <p:sldId id="263" r:id="rId4"/>
    <p:sldId id="264" r:id="rId5"/>
    <p:sldId id="277" r:id="rId6"/>
    <p:sldId id="278" r:id="rId7"/>
    <p:sldId id="279" r:id="rId8"/>
    <p:sldId id="280" r:id="rId9"/>
    <p:sldId id="281" r:id="rId10"/>
    <p:sldId id="27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&#1084;&#1091;&#1083;&#1100;&#1090;&#1080;&#1082;&#1080;\&#1054;&#1095;&#1077;&#1085;&#1100;_&#1073;&#1086;&#1083;&#1100;&#1096;&#1072;&#1103;_&#1096;&#1090;&#1091;&#1082;&#1072;_-_&#1057;&#1084;&#1077;&#1096;&#1072;&#1088;&#1080;&#1082;&#1080;__&#1055;&#1048;&#1053;_-_&#1082;&#1086;&#1076;___&#1055;&#1086;&#1079;&#1085;&#1072;&#1074;&#1072;&#1090;&#1077;&#1083;&#1100;&#1085;&#1099;&#1077;_.mp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916832"/>
            <a:ext cx="6692280" cy="1109985"/>
          </a:xfrm>
        </p:spPr>
        <p:txBody>
          <a:bodyPr/>
          <a:lstStyle/>
          <a:p>
            <a:r>
              <a:rPr lang="ru-RU" dirty="0" smtClean="0"/>
              <a:t>«Шкивы»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332656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Муниципальное бюджетное учреждение дополнительного образования «Станция юных техников»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076056" y="4077072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Подготовила: педагог дополнительного образования Тимофеева Наталия Евгеньевна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419872" y="602128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г. Рассказово, 2020</a:t>
            </a: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25177" t="42938" r="43277" b="21625"/>
          <a:stretch>
            <a:fillRect/>
          </a:stretch>
        </p:blipFill>
        <p:spPr bwMode="auto">
          <a:xfrm>
            <a:off x="467544" y="2996952"/>
            <a:ext cx="410445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27809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Спасибо за работу</a:t>
            </a:r>
            <a:r>
              <a:rPr lang="ru-RU" dirty="0" smtClean="0"/>
              <a:t>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чень_большая_штука_-_Смешарики__ПИН_-_код___Познавательные_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8906776" cy="6408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483768" y="188640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Шкивы</a:t>
            </a:r>
            <a:endParaRPr lang="ru-RU" sz="36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48421" t="50812" r="1770" b="18673"/>
          <a:stretch>
            <a:fillRect/>
          </a:stretch>
        </p:blipFill>
        <p:spPr bwMode="auto">
          <a:xfrm>
            <a:off x="1187624" y="980728"/>
            <a:ext cx="648072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 l="25649" t="46063" r="38931" b="23422"/>
          <a:stretch>
            <a:fillRect/>
          </a:stretch>
        </p:blipFill>
        <p:spPr bwMode="auto">
          <a:xfrm>
            <a:off x="1043608" y="3284984"/>
            <a:ext cx="6984776" cy="338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260648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Использование  в различных механизмах</a:t>
            </a:r>
            <a:endParaRPr lang="ru-RU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2410" t="18329" r="27781" b="20614"/>
          <a:stretch>
            <a:fillRect/>
          </a:stretch>
        </p:blipFill>
        <p:spPr bwMode="auto">
          <a:xfrm>
            <a:off x="251520" y="927921"/>
            <a:ext cx="8604448" cy="593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66685" t="54750" r="6750" b="9813"/>
          <a:stretch>
            <a:fillRect/>
          </a:stretch>
        </p:blipFill>
        <p:spPr bwMode="auto">
          <a:xfrm>
            <a:off x="467544" y="3429000"/>
            <a:ext cx="3648405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l="10235" t="42938" r="39340" b="46234"/>
          <a:stretch>
            <a:fillRect/>
          </a:stretch>
        </p:blipFill>
        <p:spPr bwMode="auto">
          <a:xfrm>
            <a:off x="323528" y="332656"/>
            <a:ext cx="8350163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 l="14861" t="77562" r="30076" b="8657"/>
          <a:stretch>
            <a:fillRect/>
          </a:stretch>
        </p:blipFill>
        <p:spPr bwMode="auto">
          <a:xfrm>
            <a:off x="467544" y="1628800"/>
            <a:ext cx="818775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 l="68263" t="44094" r="6832" b="26375"/>
          <a:stretch>
            <a:fillRect/>
          </a:stretch>
        </p:blipFill>
        <p:spPr bwMode="auto">
          <a:xfrm>
            <a:off x="4716016" y="3429000"/>
            <a:ext cx="388843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/>
          <a:srcRect l="14662" t="69515" r="49918" b="25563"/>
          <a:stretch>
            <a:fillRect/>
          </a:stretch>
        </p:blipFill>
        <p:spPr bwMode="auto">
          <a:xfrm>
            <a:off x="683568" y="6281936"/>
            <a:ext cx="737361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63364" t="37031" r="13945" b="32454"/>
          <a:stretch>
            <a:fillRect/>
          </a:stretch>
        </p:blipFill>
        <p:spPr bwMode="auto">
          <a:xfrm>
            <a:off x="539552" y="2780928"/>
            <a:ext cx="3816424" cy="2885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 l="64389" t="66734" r="14861" b="7672"/>
          <a:stretch>
            <a:fillRect/>
          </a:stretch>
        </p:blipFill>
        <p:spPr bwMode="auto">
          <a:xfrm>
            <a:off x="4932040" y="2852936"/>
            <a:ext cx="3945849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 l="19561" t="44094" r="39485" b="48031"/>
          <a:stretch>
            <a:fillRect/>
          </a:stretch>
        </p:blipFill>
        <p:spPr bwMode="auto">
          <a:xfrm>
            <a:off x="611560" y="260648"/>
            <a:ext cx="799288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/>
          <a:srcRect l="20668" t="60481" r="35611" b="29328"/>
          <a:stretch>
            <a:fillRect/>
          </a:stretch>
        </p:blipFill>
        <p:spPr bwMode="auto">
          <a:xfrm>
            <a:off x="352478" y="1340768"/>
            <a:ext cx="879152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 cstate="print"/>
          <a:srcRect l="20668" t="77562" r="37271" b="17516"/>
          <a:stretch>
            <a:fillRect/>
          </a:stretch>
        </p:blipFill>
        <p:spPr bwMode="auto">
          <a:xfrm>
            <a:off x="323528" y="5949281"/>
            <a:ext cx="8756161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62257" t="33094" r="13392" b="14735"/>
          <a:stretch>
            <a:fillRect/>
          </a:stretch>
        </p:blipFill>
        <p:spPr bwMode="auto">
          <a:xfrm>
            <a:off x="2339752" y="260648"/>
            <a:ext cx="4536504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 l="20668" t="38188" r="36718" b="56890"/>
          <a:stretch>
            <a:fillRect/>
          </a:stretch>
        </p:blipFill>
        <p:spPr bwMode="auto">
          <a:xfrm>
            <a:off x="539552" y="4941168"/>
            <a:ext cx="8208913" cy="533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 l="20668" t="64765" r="38931" b="27360"/>
          <a:stretch>
            <a:fillRect/>
          </a:stretch>
        </p:blipFill>
        <p:spPr bwMode="auto">
          <a:xfrm>
            <a:off x="395536" y="5589240"/>
            <a:ext cx="8541949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Практическая работа</a:t>
            </a:r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 l="59408" t="42125" r="16204" b="30513"/>
          <a:stretch>
            <a:fillRect/>
          </a:stretch>
        </p:blipFill>
        <p:spPr bwMode="auto">
          <a:xfrm>
            <a:off x="4283968" y="3284984"/>
            <a:ext cx="456623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59924" t="34078" r="16203" b="38360"/>
          <a:stretch>
            <a:fillRect/>
          </a:stretch>
        </p:blipFill>
        <p:spPr bwMode="auto">
          <a:xfrm>
            <a:off x="179512" y="1268760"/>
            <a:ext cx="4392488" cy="2851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7809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Творческое задание «Подъемный кран»</a:t>
            </a:r>
            <a:endParaRPr lang="ru-RU" sz="3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36246" t="39984" r="36082" b="6250"/>
          <a:stretch>
            <a:fillRect/>
          </a:stretch>
        </p:blipFill>
        <p:spPr bwMode="auto">
          <a:xfrm>
            <a:off x="1403648" y="722432"/>
            <a:ext cx="6264696" cy="6135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43</Words>
  <Application>Microsoft Office PowerPoint</Application>
  <PresentationFormat>Экран (4:3)</PresentationFormat>
  <Paragraphs>9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«Шкивы»</vt:lpstr>
      <vt:lpstr>Слайд 2</vt:lpstr>
      <vt:lpstr>Слайд 3</vt:lpstr>
      <vt:lpstr>Слайд 4</vt:lpstr>
      <vt:lpstr>Слайд 5</vt:lpstr>
      <vt:lpstr>Слайд 6</vt:lpstr>
      <vt:lpstr>Слайд 7</vt:lpstr>
      <vt:lpstr>Практическая работа</vt:lpstr>
      <vt:lpstr>Творческое задание «Подъемный кран»</vt:lpstr>
      <vt:lpstr>Спасибо за работу!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Сенатский указ от 9 марта 1730 г. "О нескорой и осторожной езде на лошадях по улицам, и о задержании в Полиции тех, которые будут давить лошадьми и бить проходящих кнутьями"</dc:title>
  <dc:creator>DNS</dc:creator>
  <cp:lastModifiedBy>asus</cp:lastModifiedBy>
  <cp:revision>65</cp:revision>
  <dcterms:created xsi:type="dcterms:W3CDTF">2012-04-19T10:42:20Z</dcterms:created>
  <dcterms:modified xsi:type="dcterms:W3CDTF">2020-10-26T09:54:03Z</dcterms:modified>
</cp:coreProperties>
</file>