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66x768 градиент, Фон, свечение обои на рабочий стол 3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b="1" dirty="0" smtClean="0"/>
              <a:t>Частица.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214950"/>
            <a:ext cx="64008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Работу выполнила: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Ученица 7 «а» класса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Хмелевицкой СОШ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Русова Юлия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Преподаватель :Спиридонова Светлана Павловна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2015год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0" name="Picture 6" descr="Пока в Украине &quot;продвигают&quot; русский... Все комментар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25882">
            <a:off x="413156" y="1785589"/>
            <a:ext cx="4714908" cy="3238501"/>
          </a:xfrm>
          <a:prstGeom prst="rect">
            <a:avLst/>
          </a:prstGeom>
          <a:noFill/>
        </p:spPr>
      </p:pic>
      <p:pic>
        <p:nvPicPr>
          <p:cNvPr id="1032" name="Picture 8" descr="Эпиграф: - 10132/3"/>
          <p:cNvPicPr>
            <a:picLocks noChangeAspect="1" noChangeArrowheads="1"/>
          </p:cNvPicPr>
          <p:nvPr/>
        </p:nvPicPr>
        <p:blipFill>
          <a:blip r:embed="rId4"/>
          <a:srcRect l="11719" t="22917" r="3124" b="5208"/>
          <a:stretch>
            <a:fillRect/>
          </a:stretch>
        </p:blipFill>
        <p:spPr bwMode="auto">
          <a:xfrm rot="461287">
            <a:off x="4107727" y="1668083"/>
            <a:ext cx="485260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ефисное написание час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ФОНЫ)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71" cy="6858000"/>
          </a:xfrm>
          <a:prstGeom prst="rect">
            <a:avLst/>
          </a:prstGeom>
          <a:noFill/>
        </p:spPr>
      </p:pic>
      <p:pic>
        <p:nvPicPr>
          <p:cNvPr id="22530" name="Picture 2" descr="&quot;Львица&quot; (Афина) в исполнении SEAWIFE. MuzMix.co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3831">
            <a:off x="2510206" y="2688100"/>
            <a:ext cx="4531558" cy="4205286"/>
          </a:xfrm>
          <a:prstGeom prst="rect">
            <a:avLst/>
          </a:prstGeom>
          <a:noFill/>
        </p:spPr>
      </p:pic>
      <p:pic>
        <p:nvPicPr>
          <p:cNvPr id="22532" name="Picture 4" descr="Открытки спасибо за внимание - Благодарственные - Открытки, …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9018">
            <a:off x="5662198" y="310891"/>
            <a:ext cx="3127889" cy="2928958"/>
          </a:xfrm>
          <a:prstGeom prst="rect">
            <a:avLst/>
          </a:prstGeom>
          <a:noFill/>
        </p:spPr>
      </p:pic>
      <p:pic>
        <p:nvPicPr>
          <p:cNvPr id="22534" name="Picture 6" descr="Дневник хороших вестей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3719011" cy="2928933"/>
          </a:xfrm>
          <a:prstGeom prst="rect">
            <a:avLst/>
          </a:prstGeom>
          <a:noFill/>
        </p:spPr>
      </p:pic>
      <p:pic>
        <p:nvPicPr>
          <p:cNvPr id="6" name="Picture 10" descr="Смайли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382707">
            <a:off x="556385" y="3144937"/>
            <a:ext cx="1390650" cy="962025"/>
          </a:xfrm>
          <a:prstGeom prst="rect">
            <a:avLst/>
          </a:prstGeom>
          <a:noFill/>
        </p:spPr>
      </p:pic>
      <p:pic>
        <p:nvPicPr>
          <p:cNvPr id="7" name="Picture 10" descr="Смайли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544778">
            <a:off x="4146630" y="491601"/>
            <a:ext cx="1390650" cy="962025"/>
          </a:xfrm>
          <a:prstGeom prst="rect">
            <a:avLst/>
          </a:prstGeom>
          <a:noFill/>
        </p:spPr>
      </p:pic>
      <p:pic>
        <p:nvPicPr>
          <p:cNvPr id="8" name="Picture 12" descr="vasylysa78 - Обереги дома. Комнатные растения.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7922">
            <a:off x="-437971" y="4124113"/>
            <a:ext cx="3587330" cy="2869864"/>
          </a:xfrm>
          <a:prstGeom prst="rect">
            <a:avLst/>
          </a:prstGeom>
          <a:noFill/>
        </p:spPr>
      </p:pic>
      <p:pic>
        <p:nvPicPr>
          <p:cNvPr id="9" name="Picture 12" descr="vasylysa78 - Обереги дома. Комнатные растения.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7922">
            <a:off x="5351667" y="3909799"/>
            <a:ext cx="3587330" cy="2869864"/>
          </a:xfrm>
          <a:prstGeom prst="rect">
            <a:avLst/>
          </a:prstGeom>
          <a:noFill/>
        </p:spPr>
      </p:pic>
      <p:pic>
        <p:nvPicPr>
          <p:cNvPr id="10" name="Picture 10" descr="Смайли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308062">
            <a:off x="3812950" y="1793184"/>
            <a:ext cx="1390650" cy="962025"/>
          </a:xfrm>
          <a:prstGeom prst="rect">
            <a:avLst/>
          </a:prstGeom>
          <a:noFill/>
        </p:spPr>
      </p:pic>
      <p:pic>
        <p:nvPicPr>
          <p:cNvPr id="11" name="Picture 10" descr="Смайли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69716">
            <a:off x="7285135" y="3416628"/>
            <a:ext cx="1390650" cy="96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Тайны русского языка / Культура / Социально-политический Форум Днес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качать обои свет, небо, города, widescreen, Full hd wallpapers 2560x1440, раннее утро - картинка #2351 c разрешением 1024x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6"/>
            <a:ext cx="8643998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Частица</a:t>
            </a:r>
            <a:r>
              <a:rPr lang="ru-RU" sz="3200" dirty="0" smtClean="0">
                <a:solidFill>
                  <a:srgbClr val="FF0000"/>
                </a:solidFill>
              </a:rPr>
              <a:t> — служебная часть речи, которая вносит в предложение различные оттенки значения или служит для образования форм слов.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Частицы не изменяются и не являются членами предложения.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По </a:t>
            </a:r>
            <a:r>
              <a:rPr lang="ru-RU" sz="3200" smtClean="0">
                <a:solidFill>
                  <a:srgbClr val="FF0000"/>
                </a:solidFill>
              </a:rPr>
              <a:t>значению </a:t>
            </a:r>
            <a:r>
              <a:rPr lang="ru-RU" sz="3200" dirty="0" smtClean="0">
                <a:solidFill>
                  <a:srgbClr val="FF0000"/>
                </a:solidFill>
              </a:rPr>
              <a:t>и роли в предложении частицы делятся на три разряда: формообразующие, отрицательные и модальные.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зряды час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рмообразующие час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6388" name="Picture 4" descr="&quot;картинки на заказ&quot;, или общение в картинках. - Страница 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2"/>
            <a:ext cx="4000528" cy="303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Модальные час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Забавные животны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 r="4642"/>
          <a:stretch>
            <a:fillRect/>
          </a:stretch>
        </p:blipFill>
        <p:spPr bwMode="auto">
          <a:xfrm>
            <a:off x="4643438" y="1500174"/>
            <a:ext cx="4357686" cy="3681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трицательные част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  <p:pic>
        <p:nvPicPr>
          <p:cNvPr id="19460" name="Picture 4" descr="Смехотерапия для здоровья: избавляемся от стрессов и болезней смех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643318" cy="342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аздельное и дефисное написание час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аздельное написание част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6" name="Picture 4" descr="ГОЛУБОК - Литература - Детская литерату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357678" cy="3748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Частица.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Частица</dc:title>
  <dc:creator>user</dc:creator>
  <cp:lastModifiedBy>user</cp:lastModifiedBy>
  <cp:revision>7</cp:revision>
  <dcterms:created xsi:type="dcterms:W3CDTF">2015-02-20T14:29:55Z</dcterms:created>
  <dcterms:modified xsi:type="dcterms:W3CDTF">2015-02-20T18:32:40Z</dcterms:modified>
</cp:coreProperties>
</file>