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57" r:id="rId5"/>
    <p:sldId id="262" r:id="rId6"/>
    <p:sldId id="263" r:id="rId7"/>
    <p:sldId id="265" r:id="rId8"/>
    <p:sldId id="264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6" r:id="rId17"/>
    <p:sldId id="275" r:id="rId18"/>
    <p:sldId id="277" r:id="rId19"/>
    <p:sldId id="278" r:id="rId20"/>
    <p:sldId id="280" r:id="rId21"/>
    <p:sldId id="279" r:id="rId22"/>
    <p:sldId id="282" r:id="rId23"/>
    <p:sldId id="281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2D4"/>
    <a:srgbClr val="EE7612"/>
    <a:srgbClr val="663300"/>
    <a:srgbClr val="BE0CA5"/>
    <a:srgbClr val="F9ADDE"/>
    <a:srgbClr val="85DFFF"/>
    <a:srgbClr val="993300"/>
    <a:srgbClr val="009900"/>
    <a:srgbClr val="0000FF"/>
    <a:srgbClr val="9BD1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62A4-42D7-4CD3-899D-431CA976E6E6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18C6-F85B-4796-8599-92C4D5F87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Новогодняя Викторина для старшеклассников – это не только веселье, но и польза. Вопросы на зимнюю тематику помогут приобрести новые знания и вспомнить давно забытые факты.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F18C6-F85B-4796-8599-92C4D5F871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Зимой, потому что деревья не насыщаются влагой.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F18C6-F85B-4796-8599-92C4D5F871A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Снегурочка.</a:t>
            </a:r>
            <a:r>
              <a:rPr lang="ru-RU" baseline="0" dirty="0" smtClean="0"/>
              <a:t> На изображение Снегурочки нажимаем последовательно два раза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F18C6-F85B-4796-8599-92C4D5F871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Полумесяц, в старину называющийся </a:t>
            </a:r>
            <a:r>
              <a:rPr lang="ru-RU" dirty="0" err="1" smtClean="0"/>
              <a:t>лунницей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F18C6-F85B-4796-8599-92C4D5F871A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laycast.ru/uploads/2014/11/13/10613395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4/11/13/10613395.jpg"/>
          <p:cNvPicPr>
            <a:picLocks noChangeAspect="1" noChangeArrowheads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F9A0-003F-4D0D-B17E-C09F72B0FD21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39BBD-06D3-435D-9AB5-4985DFC28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jpeg"/><Relationship Id="rId7" Type="http://schemas.openxmlformats.org/officeDocument/2006/relationships/image" Target="../media/image4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1.jpeg"/><Relationship Id="rId7" Type="http://schemas.openxmlformats.org/officeDocument/2006/relationships/image" Target="../media/image7.jpeg"/><Relationship Id="rId12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slide" Target="slide2.xml"/><Relationship Id="rId5" Type="http://schemas.openxmlformats.org/officeDocument/2006/relationships/image" Target="../media/image47.png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1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slide" Target="slide2.xml"/><Relationship Id="rId5" Type="http://schemas.openxmlformats.org/officeDocument/2006/relationships/image" Target="../media/image53.png"/><Relationship Id="rId10" Type="http://schemas.openxmlformats.org/officeDocument/2006/relationships/image" Target="../media/image7.jpeg"/><Relationship Id="rId4" Type="http://schemas.openxmlformats.org/officeDocument/2006/relationships/image" Target="../media/image52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15.gif"/><Relationship Id="rId3" Type="http://schemas.openxmlformats.org/officeDocument/2006/relationships/image" Target="../media/image16.jpeg"/><Relationship Id="rId7" Type="http://schemas.openxmlformats.org/officeDocument/2006/relationships/image" Target="../media/image59.jpe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7.jpeg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31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66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5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0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72.jpeg"/><Relationship Id="rId7" Type="http://schemas.openxmlformats.org/officeDocument/2006/relationships/slide" Target="slide2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16.jpeg"/><Relationship Id="rId7" Type="http://schemas.openxmlformats.org/officeDocument/2006/relationships/image" Target="../media/image7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15.gif"/><Relationship Id="rId5" Type="http://schemas.openxmlformats.org/officeDocument/2006/relationships/image" Target="../media/image77.png"/><Relationship Id="rId10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6.xml"/><Relationship Id="rId26" Type="http://schemas.openxmlformats.org/officeDocument/2006/relationships/slide" Target="slide23.xml"/><Relationship Id="rId3" Type="http://schemas.openxmlformats.org/officeDocument/2006/relationships/image" Target="../media/image4.jpe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5.xml"/><Relationship Id="rId25" Type="http://schemas.openxmlformats.org/officeDocument/2006/relationships/slide" Target="slide22.xml"/><Relationship Id="rId2" Type="http://schemas.openxmlformats.org/officeDocument/2006/relationships/image" Target="../media/image3.jpeg"/><Relationship Id="rId16" Type="http://schemas.openxmlformats.org/officeDocument/2006/relationships/slide" Target="slide14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24" Type="http://schemas.openxmlformats.org/officeDocument/2006/relationships/slide" Target="slide21.xml"/><Relationship Id="rId5" Type="http://schemas.openxmlformats.org/officeDocument/2006/relationships/image" Target="../media/image6.jpeg"/><Relationship Id="rId15" Type="http://schemas.openxmlformats.org/officeDocument/2006/relationships/slide" Target="slide13.xml"/><Relationship Id="rId23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17.xml"/><Relationship Id="rId4" Type="http://schemas.openxmlformats.org/officeDocument/2006/relationships/image" Target="../media/image5.jpeg"/><Relationship Id="rId9" Type="http://schemas.openxmlformats.org/officeDocument/2006/relationships/slide" Target="slide5.xml"/><Relationship Id="rId14" Type="http://schemas.openxmlformats.org/officeDocument/2006/relationships/slide" Target="slide12.xml"/><Relationship Id="rId22" Type="http://schemas.openxmlformats.org/officeDocument/2006/relationships/slide" Target="slide19.xml"/><Relationship Id="rId27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5.jpeg"/><Relationship Id="rId7" Type="http://schemas.openxmlformats.org/officeDocument/2006/relationships/image" Target="../media/image8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15.gif"/><Relationship Id="rId5" Type="http://schemas.openxmlformats.org/officeDocument/2006/relationships/image" Target="../media/image83.jpeg"/><Relationship Id="rId10" Type="http://schemas.openxmlformats.org/officeDocument/2006/relationships/slide" Target="slide2.xml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89.jpeg"/><Relationship Id="rId7" Type="http://schemas.openxmlformats.org/officeDocument/2006/relationships/slide" Target="slide2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image" Target="../media/image94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7.jpeg"/><Relationship Id="rId9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openxmlformats.org/officeDocument/2006/relationships/image" Target="../media/image10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7.jpeg"/><Relationship Id="rId4" Type="http://schemas.openxmlformats.org/officeDocument/2006/relationships/image" Target="../media/image18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../media/image16.jpeg"/><Relationship Id="rId10" Type="http://schemas.openxmlformats.org/officeDocument/2006/relationships/image" Target="../media/image30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9.png"/><Relationship Id="rId7" Type="http://schemas.openxmlformats.org/officeDocument/2006/relationships/image" Target="../media/image15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Number-2020-PNG-HD-Phot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92" y="2143116"/>
            <a:ext cx="6715108" cy="5857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92776" y="857232"/>
            <a:ext cx="575122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Скоро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 </a:t>
            </a: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коро!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НОВЫЙ </a:t>
            </a: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ГОД</a:t>
            </a: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новогодняя викторина</a:t>
            </a:r>
            <a:endParaRPr lang="ru-RU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5" name="Овал 4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147565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День рождения Деда Мороза?</a:t>
            </a:r>
          </a:p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10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4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123728" y="1340768"/>
            <a:ext cx="2376264" cy="2664296"/>
            <a:chOff x="2123728" y="1340768"/>
            <a:chExt cx="2376264" cy="2664296"/>
          </a:xfrm>
        </p:grpSpPr>
        <p:pic>
          <p:nvPicPr>
            <p:cNvPr id="28678" name="Picture 6" descr="http://aura-dione.ru/gallery/images/1395562_otryvnoi-kalendar-gif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23728" y="1340768"/>
              <a:ext cx="2376264" cy="2664296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2339752" y="1988840"/>
              <a:ext cx="187220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00FF"/>
                  </a:solidFill>
                  <a:latin typeface="Comic Sans MS" pitchFamily="66" charset="0"/>
                </a:rPr>
                <a:t>Зима</a:t>
              </a:r>
              <a:endParaRPr lang="ru-RU" sz="3200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699792" y="2636912"/>
              <a:ext cx="1152128" cy="10081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8" descr="http://school-rainbow.ru/img-q5y5x5n4g40414p5a4i494z5m536r2p4o4t5i4v2o4o4/images/091729_141940184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7784" y="2492896"/>
              <a:ext cx="1268760" cy="1268760"/>
            </a:xfrm>
            <a:prstGeom prst="rect">
              <a:avLst/>
            </a:prstGeom>
            <a:noFill/>
          </p:spPr>
        </p:pic>
      </p:grpSp>
      <p:grpSp>
        <p:nvGrpSpPr>
          <p:cNvPr id="51" name="Группа 50"/>
          <p:cNvGrpSpPr/>
          <p:nvPr/>
        </p:nvGrpSpPr>
        <p:grpSpPr>
          <a:xfrm>
            <a:off x="5364088" y="1340768"/>
            <a:ext cx="2376264" cy="2664296"/>
            <a:chOff x="5364088" y="1340768"/>
            <a:chExt cx="2376264" cy="2664296"/>
          </a:xfrm>
        </p:grpSpPr>
        <p:pic>
          <p:nvPicPr>
            <p:cNvPr id="39" name="Picture 6" descr="http://aura-dione.ru/gallery/images/1395562_otryvnoi-kalendar-gif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64088" y="1340768"/>
              <a:ext cx="2376264" cy="2664296"/>
            </a:xfrm>
            <a:prstGeom prst="rect">
              <a:avLst/>
            </a:prstGeom>
            <a:noFill/>
          </p:spPr>
        </p:pic>
        <p:sp>
          <p:nvSpPr>
            <p:cNvPr id="45" name="Прямоугольник 44"/>
            <p:cNvSpPr/>
            <p:nvPr/>
          </p:nvSpPr>
          <p:spPr>
            <a:xfrm>
              <a:off x="5508104" y="1988840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Весна</a:t>
              </a:r>
              <a:endParaRPr lang="ru-RU" sz="32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48" name="Picture 2" descr="https://previews.123rf.com/images/dvarg/dvarg1109/dvarg110900032/10560163-Illustration-of-snowdrops-on-white-background-for-design-Stock-Photo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40152" y="2564904"/>
              <a:ext cx="1241884" cy="1080120"/>
            </a:xfrm>
            <a:prstGeom prst="rect">
              <a:avLst/>
            </a:prstGeom>
            <a:noFill/>
          </p:spPr>
        </p:pic>
      </p:grpSp>
      <p:grpSp>
        <p:nvGrpSpPr>
          <p:cNvPr id="53" name="Группа 52"/>
          <p:cNvGrpSpPr/>
          <p:nvPr/>
        </p:nvGrpSpPr>
        <p:grpSpPr>
          <a:xfrm>
            <a:off x="2123728" y="4005064"/>
            <a:ext cx="2376264" cy="2664296"/>
            <a:chOff x="2123728" y="4005064"/>
            <a:chExt cx="2376264" cy="2664296"/>
          </a:xfrm>
        </p:grpSpPr>
        <p:pic>
          <p:nvPicPr>
            <p:cNvPr id="40" name="Picture 6" descr="http://aura-dione.ru/gallery/images/1395562_otryvnoi-kalendar-gif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23728" y="4005064"/>
              <a:ext cx="2376264" cy="2664296"/>
            </a:xfrm>
            <a:prstGeom prst="rect">
              <a:avLst/>
            </a:prstGeom>
            <a:noFill/>
          </p:spPr>
        </p:pic>
        <p:sp>
          <p:nvSpPr>
            <p:cNvPr id="46" name="Прямоугольник 45"/>
            <p:cNvSpPr/>
            <p:nvPr/>
          </p:nvSpPr>
          <p:spPr>
            <a:xfrm>
              <a:off x="2267744" y="4653136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9900"/>
                  </a:solidFill>
                  <a:latin typeface="Comic Sans MS" pitchFamily="66" charset="0"/>
                </a:rPr>
                <a:t>Лето</a:t>
              </a:r>
              <a:endParaRPr lang="ru-RU" sz="3200" b="1" dirty="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pic>
          <p:nvPicPr>
            <p:cNvPr id="52" name="Picture 4" descr="http://wildscat.ucoz.ru/Anna/1/23zh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99792" y="5229199"/>
              <a:ext cx="1296144" cy="1080121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364088" y="4005064"/>
            <a:ext cx="2376264" cy="2664296"/>
            <a:chOff x="5364088" y="4005064"/>
            <a:chExt cx="2376264" cy="2664296"/>
          </a:xfrm>
        </p:grpSpPr>
        <p:pic>
          <p:nvPicPr>
            <p:cNvPr id="41" name="Picture 6" descr="http://aura-dione.ru/gallery/images/1395562_otryvnoi-kalendar-gif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64088" y="4005064"/>
              <a:ext cx="2376264" cy="2664296"/>
            </a:xfrm>
            <a:prstGeom prst="rect">
              <a:avLst/>
            </a:prstGeom>
            <a:noFill/>
          </p:spPr>
        </p:pic>
        <p:sp>
          <p:nvSpPr>
            <p:cNvPr id="47" name="Прямоугольник 46"/>
            <p:cNvSpPr/>
            <p:nvPr/>
          </p:nvSpPr>
          <p:spPr>
            <a:xfrm>
              <a:off x="5508104" y="4653136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993300"/>
                  </a:solidFill>
                  <a:latin typeface="Comic Sans MS" pitchFamily="66" charset="0"/>
                </a:rPr>
                <a:t>Осень</a:t>
              </a:r>
              <a:endParaRPr lang="ru-RU" sz="3200" b="1" dirty="0">
                <a:solidFill>
                  <a:srgbClr val="993300"/>
                </a:solidFill>
                <a:latin typeface="Comic Sans MS" pitchFamily="66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5868144" y="5229200"/>
              <a:ext cx="1296144" cy="1152128"/>
              <a:chOff x="5508104" y="2132856"/>
              <a:chExt cx="1296144" cy="1224136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5580112" y="2132856"/>
                <a:ext cx="1224136" cy="11521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Picture 2" descr="http://www.playcast.ru/uploads/2016/10/12/20179456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508104" y="2132856"/>
                <a:ext cx="1296144" cy="122413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5" name="Овал 4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5364088" y="4077072"/>
            <a:ext cx="2376264" cy="2664296"/>
            <a:chOff x="6372200" y="1556792"/>
            <a:chExt cx="2376264" cy="2664296"/>
          </a:xfrm>
        </p:grpSpPr>
        <p:grpSp>
          <p:nvGrpSpPr>
            <p:cNvPr id="55" name="Группа 30"/>
            <p:cNvGrpSpPr/>
            <p:nvPr/>
          </p:nvGrpSpPr>
          <p:grpSpPr>
            <a:xfrm>
              <a:off x="6372200" y="1556792"/>
              <a:ext cx="2376264" cy="2664296"/>
              <a:chOff x="5364088" y="4005064"/>
              <a:chExt cx="2376264" cy="2664296"/>
            </a:xfrm>
          </p:grpSpPr>
          <p:pic>
            <p:nvPicPr>
              <p:cNvPr id="57" name="Picture 6" descr="http://aura-dione.ru/gallery/images/1395562_otryvnoi-kalendar-gif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364088" y="4005064"/>
                <a:ext cx="2376264" cy="2664296"/>
              </a:xfrm>
              <a:prstGeom prst="rect">
                <a:avLst/>
              </a:prstGeom>
              <a:noFill/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5508104" y="4653136"/>
                <a:ext cx="201622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rgbClr val="993300"/>
                    </a:solidFill>
                    <a:latin typeface="Comic Sans MS" pitchFamily="66" charset="0"/>
                  </a:rPr>
                  <a:t>Ноябрь</a:t>
                </a:r>
                <a:endParaRPr lang="ru-RU" sz="3200" b="1" dirty="0">
                  <a:solidFill>
                    <a:srgbClr val="99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5940152" y="5229200"/>
                <a:ext cx="1224136" cy="108435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6" name="Picture 10" descr="http://belive.ru/wp-content/uploads/2016/11/gotowall.com20120320_070115_8766-745x466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16216" y="2708920"/>
              <a:ext cx="2029049" cy="1269177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5364088" y="4005064"/>
            <a:ext cx="2376264" cy="2664296"/>
            <a:chOff x="3563888" y="1556792"/>
            <a:chExt cx="2376264" cy="2664296"/>
          </a:xfrm>
        </p:grpSpPr>
        <p:grpSp>
          <p:nvGrpSpPr>
            <p:cNvPr id="38" name="Группа 30"/>
            <p:cNvGrpSpPr/>
            <p:nvPr/>
          </p:nvGrpSpPr>
          <p:grpSpPr>
            <a:xfrm>
              <a:off x="3563888" y="1556792"/>
              <a:ext cx="2376264" cy="2664296"/>
              <a:chOff x="5364088" y="4005064"/>
              <a:chExt cx="2376264" cy="2664296"/>
            </a:xfrm>
          </p:grpSpPr>
          <p:pic>
            <p:nvPicPr>
              <p:cNvPr id="50" name="Picture 6" descr="http://aura-dione.ru/gallery/images/1395562_otryvnoi-kalendar-gif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364088" y="4005064"/>
                <a:ext cx="2376264" cy="2664296"/>
              </a:xfrm>
              <a:prstGeom prst="rect">
                <a:avLst/>
              </a:prstGeom>
              <a:noFill/>
            </p:spPr>
          </p:pic>
          <p:sp>
            <p:nvSpPr>
              <p:cNvPr id="51" name="Прямоугольник 50"/>
              <p:cNvSpPr/>
              <p:nvPr/>
            </p:nvSpPr>
            <p:spPr>
              <a:xfrm>
                <a:off x="5508104" y="4653136"/>
                <a:ext cx="201622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rgbClr val="993300"/>
                    </a:solidFill>
                    <a:latin typeface="Comic Sans MS" pitchFamily="66" charset="0"/>
                  </a:rPr>
                  <a:t>Октябрь</a:t>
                </a:r>
                <a:endParaRPr lang="ru-RU" sz="3200" b="1" dirty="0">
                  <a:solidFill>
                    <a:srgbClr val="99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5940152" y="5229200"/>
                <a:ext cx="1224136" cy="108435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9" name="Picture 8" descr="http://img1.liveinternet.ru/images/attach/c/8/125/786/125786335_32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07904" y="2636912"/>
              <a:ext cx="2088232" cy="1368152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364088" y="4005064"/>
            <a:ext cx="2376264" cy="2664296"/>
            <a:chOff x="827584" y="1556792"/>
            <a:chExt cx="2376264" cy="2664296"/>
          </a:xfrm>
        </p:grpSpPr>
        <p:grpSp>
          <p:nvGrpSpPr>
            <p:cNvPr id="32" name="Группа 30"/>
            <p:cNvGrpSpPr/>
            <p:nvPr/>
          </p:nvGrpSpPr>
          <p:grpSpPr>
            <a:xfrm>
              <a:off x="827584" y="1556792"/>
              <a:ext cx="2376264" cy="2664296"/>
              <a:chOff x="5364088" y="4005064"/>
              <a:chExt cx="2376264" cy="2664296"/>
            </a:xfrm>
          </p:grpSpPr>
          <p:pic>
            <p:nvPicPr>
              <p:cNvPr id="34" name="Picture 6" descr="http://aura-dione.ru/gallery/images/1395562_otryvnoi-kalendar-gif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364088" y="4005064"/>
                <a:ext cx="2376264" cy="2664296"/>
              </a:xfrm>
              <a:prstGeom prst="rect">
                <a:avLst/>
              </a:prstGeom>
              <a:noFill/>
            </p:spPr>
          </p:pic>
          <p:sp>
            <p:nvSpPr>
              <p:cNvPr id="35" name="Прямоугольник 34"/>
              <p:cNvSpPr/>
              <p:nvPr/>
            </p:nvSpPr>
            <p:spPr>
              <a:xfrm>
                <a:off x="5508104" y="4653136"/>
                <a:ext cx="201622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rgbClr val="993300"/>
                    </a:solidFill>
                    <a:latin typeface="Comic Sans MS" pitchFamily="66" charset="0"/>
                  </a:rPr>
                  <a:t>Сентябрь</a:t>
                </a:r>
                <a:endParaRPr lang="ru-RU" sz="3200" b="1" dirty="0">
                  <a:solidFill>
                    <a:srgbClr val="99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940152" y="5229200"/>
                <a:ext cx="1224136" cy="108435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3" name="Picture 4" descr="http://baby-style96.ru/uploadedFiles/newsimages/big/10875625-autumn-vector-fall-leaves-and-bell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31640" y="2708920"/>
              <a:ext cx="1368152" cy="1094522"/>
            </a:xfrm>
            <a:prstGeom prst="rect">
              <a:avLst/>
            </a:prstGeom>
            <a:noFill/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147565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День рождения Деда Мороза?</a:t>
            </a:r>
          </a:p>
          <a:p>
            <a:pPr algn="ctr"/>
            <a:endParaRPr lang="ru-RU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10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4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364088" y="4005064"/>
            <a:ext cx="2376264" cy="2664296"/>
            <a:chOff x="5364088" y="4005064"/>
            <a:chExt cx="2376264" cy="2664296"/>
          </a:xfrm>
        </p:grpSpPr>
        <p:pic>
          <p:nvPicPr>
            <p:cNvPr id="67" name="Picture 6" descr="http://aura-dione.ru/gallery/images/1395562_otryvnoi-kalendar-gif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64088" y="4005064"/>
              <a:ext cx="2376264" cy="2664296"/>
            </a:xfrm>
            <a:prstGeom prst="rect">
              <a:avLst/>
            </a:prstGeom>
            <a:noFill/>
          </p:spPr>
        </p:pic>
        <p:sp>
          <p:nvSpPr>
            <p:cNvPr id="68" name="Прямоугольник 67"/>
            <p:cNvSpPr/>
            <p:nvPr/>
          </p:nvSpPr>
          <p:spPr>
            <a:xfrm>
              <a:off x="5508104" y="4653136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993300"/>
                  </a:solidFill>
                  <a:latin typeface="Comic Sans MS" pitchFamily="66" charset="0"/>
                </a:rPr>
                <a:t>Осень</a:t>
              </a:r>
              <a:endParaRPr lang="ru-RU" sz="3200" b="1" dirty="0">
                <a:solidFill>
                  <a:srgbClr val="993300"/>
                </a:solidFill>
                <a:latin typeface="Comic Sans MS" pitchFamily="66" charset="0"/>
              </a:endParaRPr>
            </a:p>
          </p:txBody>
        </p:sp>
        <p:grpSp>
          <p:nvGrpSpPr>
            <p:cNvPr id="69" name="Группа 27"/>
            <p:cNvGrpSpPr/>
            <p:nvPr/>
          </p:nvGrpSpPr>
          <p:grpSpPr>
            <a:xfrm>
              <a:off x="5868144" y="5229200"/>
              <a:ext cx="1296144" cy="1152128"/>
              <a:chOff x="5508104" y="2132856"/>
              <a:chExt cx="1296144" cy="1224136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5580112" y="2132856"/>
                <a:ext cx="1224136" cy="115212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1" name="Picture 2" descr="http://www.playcast.ru/uploads/2016/10/12/20179456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508104" y="2132856"/>
                <a:ext cx="1296144" cy="122413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674" name="Picture 2" descr="https://assets.baby-pedia.com/uploads/2015/02/16054221/18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700808"/>
            <a:ext cx="1872208" cy="1728192"/>
          </a:xfrm>
          <a:prstGeom prst="rect">
            <a:avLst/>
          </a:prstGeom>
          <a:noFill/>
        </p:spPr>
      </p:pic>
      <p:pic>
        <p:nvPicPr>
          <p:cNvPr id="72" name="Picture 6" descr="http://images-photo.ru/_ph/15/2/983972085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7083E-7 L -0.4842 -0.3724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0.01041 L -0.21649 -0.372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6.7083E-7 L 0.05122 -0.383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mtdata.ru/u25/photo8B3B/20493800339-0/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365104"/>
            <a:ext cx="3744416" cy="2132534"/>
          </a:xfrm>
          <a:prstGeom prst="rect">
            <a:avLst/>
          </a:prstGeom>
          <a:noFill/>
        </p:spPr>
      </p:pic>
      <p:pic>
        <p:nvPicPr>
          <p:cNvPr id="3084" name="Picture 12" descr="http://backpackertours.co.uk/images/thumbamsterdam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276872"/>
            <a:ext cx="3605399" cy="2520280"/>
          </a:xfrm>
          <a:prstGeom prst="rect">
            <a:avLst/>
          </a:prstGeom>
          <a:noFill/>
        </p:spPr>
      </p:pic>
      <p:sp>
        <p:nvSpPr>
          <p:cNvPr id="45" name="Скругленный прямоугольник 44"/>
          <p:cNvSpPr/>
          <p:nvPr/>
        </p:nvSpPr>
        <p:spPr>
          <a:xfrm>
            <a:off x="1475656" y="332656"/>
            <a:ext cx="74168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Перед встречей Нового года в Амстердаме обязательно катаются на…</a:t>
            </a:r>
          </a:p>
          <a:p>
            <a:pPr algn="ctr"/>
            <a:endParaRPr lang="ru-RU" dirty="0"/>
          </a:p>
        </p:txBody>
      </p:sp>
      <p:pic>
        <p:nvPicPr>
          <p:cNvPr id="3090" name="Picture 18" descr="http://www.yourlittleblackbook.me/wp-content/uploads/2014/11/ice-amsterdam.jpg"/>
          <p:cNvPicPr>
            <a:picLocks noChangeAspect="1" noChangeArrowheads="1"/>
          </p:cNvPicPr>
          <p:nvPr/>
        </p:nvPicPr>
        <p:blipFill>
          <a:blip r:embed="rId4" cstate="email"/>
          <a:srcRect r="-847"/>
          <a:stretch>
            <a:fillRect/>
          </a:stretch>
        </p:blipFill>
        <p:spPr bwMode="auto">
          <a:xfrm>
            <a:off x="683568" y="1268760"/>
            <a:ext cx="3672408" cy="2520280"/>
          </a:xfrm>
          <a:prstGeom prst="rect">
            <a:avLst/>
          </a:prstGeom>
          <a:noFill/>
        </p:spPr>
      </p:pic>
      <p:pic>
        <p:nvPicPr>
          <p:cNvPr id="3092" name="Picture 20" descr="http://www.kidspellinggames.com/data/images/Skates-for-figure-skating.-Ice-skates_4fbbd826311a8-thum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3284984"/>
            <a:ext cx="1512168" cy="1515341"/>
          </a:xfrm>
          <a:prstGeom prst="rect">
            <a:avLst/>
          </a:prstGeom>
          <a:noFill/>
        </p:spPr>
      </p:pic>
      <p:pic>
        <p:nvPicPr>
          <p:cNvPr id="3094" name="Picture 22" descr="http://xn----gtbzgkdb9ax2d.xn--p1ai/upload/medialibrary/a03/4f5a1befddb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1412776"/>
            <a:ext cx="1800200" cy="1728192"/>
          </a:xfrm>
          <a:prstGeom prst="rect">
            <a:avLst/>
          </a:prstGeom>
          <a:noFill/>
        </p:spPr>
      </p:pic>
      <p:pic>
        <p:nvPicPr>
          <p:cNvPr id="3098" name="Picture 26" descr="http://mtdata.ru/u23/photo2404/20056530457-0/original.jp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725144"/>
            <a:ext cx="2553071" cy="1196752"/>
          </a:xfrm>
          <a:prstGeom prst="rect">
            <a:avLst/>
          </a:prstGeom>
          <a:noFill/>
        </p:spPr>
      </p:pic>
      <p:pic>
        <p:nvPicPr>
          <p:cNvPr id="57" name="Picture 2" descr="http://static9.depositphotos.com/1141099/1136/i/950/depositphotos_11365507-Small-row-boat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28184" y="5926862"/>
            <a:ext cx="1800200" cy="931138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42" name="Овал 41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46" name="Группа 45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47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48" name="Овал 47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5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58" name="Picture 6" descr="http://images-photo.ru/_ph/15/2/983972085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1187624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9366E-7 L 0.2283 0.16771 " pathEditMode="relative" ptsTypes="AA">
                                      <p:cBhvr>
                                        <p:cTn id="3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0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5" name="Овал 4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9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0" name="Овал 9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6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475656" y="332656"/>
            <a:ext cx="74168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Символ, завершающий посох.</a:t>
            </a:r>
          </a:p>
          <a:p>
            <a:pPr algn="ctr"/>
            <a:endParaRPr lang="ru-RU" dirty="0"/>
          </a:p>
        </p:txBody>
      </p:sp>
      <p:pic>
        <p:nvPicPr>
          <p:cNvPr id="29700" name="Picture 4" descr="https://ru1.anyfad.com/items/t1@8f246659-5d76-4e00-a087-89863295bee9/Posoh-magicheski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29414">
            <a:off x="2646482" y="2514383"/>
            <a:ext cx="4001038" cy="3810000"/>
          </a:xfrm>
          <a:prstGeom prst="rect">
            <a:avLst/>
          </a:prstGeom>
          <a:noFill/>
        </p:spPr>
      </p:pic>
      <p:pic>
        <p:nvPicPr>
          <p:cNvPr id="29702" name="Picture 6" descr="http://ped-kopilka.ru/upload/blogs2/2017/1/51453_adda4c2b4f157684705adfd74401758d.jp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42"/>
          <a:stretch>
            <a:fillRect/>
          </a:stretch>
        </p:blipFill>
        <p:spPr bwMode="auto">
          <a:xfrm rot="16667935">
            <a:off x="-1464689" y="3657076"/>
            <a:ext cx="5123465" cy="1512843"/>
          </a:xfrm>
          <a:prstGeom prst="rect">
            <a:avLst/>
          </a:prstGeom>
          <a:noFill/>
        </p:spPr>
      </p:pic>
      <p:pic>
        <p:nvPicPr>
          <p:cNvPr id="29704" name="Picture 8" descr="http://karnaval.moscow/published/publicdata/KARNAVALMOSCOW/attachments/SC/products_pictures/image1278027206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420888"/>
            <a:ext cx="936104" cy="4248472"/>
          </a:xfrm>
          <a:prstGeom prst="rect">
            <a:avLst/>
          </a:prstGeom>
          <a:noFill/>
        </p:spPr>
      </p:pic>
      <p:pic>
        <p:nvPicPr>
          <p:cNvPr id="29706" name="Picture 10" descr="https://cdn.sima-land.ru/items/2112047/0/40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648072" cy="5328592"/>
          </a:xfrm>
          <a:prstGeom prst="rect">
            <a:avLst/>
          </a:prstGeom>
          <a:noFill/>
        </p:spPr>
      </p:pic>
      <p:pic>
        <p:nvPicPr>
          <p:cNvPr id="29708" name="Picture 12" descr="http://data.maland.ru/images/2016090521/1081246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86">
            <a:off x="2500946" y="1643833"/>
            <a:ext cx="654470" cy="5301208"/>
          </a:xfrm>
          <a:prstGeom prst="rect">
            <a:avLst/>
          </a:prstGeom>
          <a:noFill/>
        </p:spPr>
      </p:pic>
      <p:pic>
        <p:nvPicPr>
          <p:cNvPr id="29710" name="Picture 14" descr="http://tradiciay.ru/wp-content/uploads/2015/12/moroz_kostum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EF"/>
              </a:clrFrom>
              <a:clrTo>
                <a:srgbClr val="FFFE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391281"/>
            <a:ext cx="3779912" cy="5415994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611560" y="5589240"/>
            <a:ext cx="864096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3429000"/>
            <a:ext cx="914400" cy="1130424"/>
            <a:chOff x="4211960" y="3717032"/>
            <a:chExt cx="914400" cy="1130424"/>
          </a:xfrm>
        </p:grpSpPr>
        <p:pic>
          <p:nvPicPr>
            <p:cNvPr id="29714" name="Picture 18" descr="http://www.gift-sales.ru/Image/shop/Embellishmentandballs/20907_b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17032"/>
              <a:ext cx="898329" cy="1095962"/>
            </a:xfrm>
            <a:prstGeom prst="rect">
              <a:avLst/>
            </a:prstGeom>
            <a:noFill/>
          </p:spPr>
        </p:pic>
        <p:sp>
          <p:nvSpPr>
            <p:cNvPr id="23" name="Овал 22"/>
            <p:cNvSpPr/>
            <p:nvPr/>
          </p:nvSpPr>
          <p:spPr>
            <a:xfrm>
              <a:off x="4211960" y="3933056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Comic Sans MS" pitchFamily="66" charset="0"/>
                </a:rPr>
                <a:t>1</a:t>
              </a:r>
              <a:endParaRPr lang="ru-RU" sz="36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619672" y="4437112"/>
            <a:ext cx="914400" cy="1130424"/>
            <a:chOff x="4211960" y="3717032"/>
            <a:chExt cx="914400" cy="1130424"/>
          </a:xfrm>
        </p:grpSpPr>
        <p:pic>
          <p:nvPicPr>
            <p:cNvPr id="26" name="Picture 18" descr="http://www.gift-sales.ru/Image/shop/Embellishmentandballs/20907_b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17032"/>
              <a:ext cx="898329" cy="1095962"/>
            </a:xfrm>
            <a:prstGeom prst="rect">
              <a:avLst/>
            </a:prstGeom>
            <a:noFill/>
          </p:spPr>
        </p:pic>
        <p:sp>
          <p:nvSpPr>
            <p:cNvPr id="27" name="Овал 26"/>
            <p:cNvSpPr/>
            <p:nvPr/>
          </p:nvSpPr>
          <p:spPr>
            <a:xfrm>
              <a:off x="4211960" y="3933056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endParaRPr lang="ru-RU" sz="36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555776" y="2708920"/>
            <a:ext cx="914400" cy="1130424"/>
            <a:chOff x="4211960" y="3717032"/>
            <a:chExt cx="914400" cy="1130424"/>
          </a:xfrm>
        </p:grpSpPr>
        <p:pic>
          <p:nvPicPr>
            <p:cNvPr id="29" name="Picture 18" descr="http://www.gift-sales.ru/Image/shop/Embellishmentandballs/20907_b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17032"/>
              <a:ext cx="898329" cy="1095962"/>
            </a:xfrm>
            <a:prstGeom prst="rect">
              <a:avLst/>
            </a:prstGeom>
            <a:noFill/>
          </p:spPr>
        </p:pic>
        <p:sp>
          <p:nvSpPr>
            <p:cNvPr id="30" name="Овал 29"/>
            <p:cNvSpPr/>
            <p:nvPr/>
          </p:nvSpPr>
          <p:spPr>
            <a:xfrm>
              <a:off x="4211960" y="3933056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Comic Sans MS" pitchFamily="66" charset="0"/>
                </a:rPr>
                <a:t>3</a:t>
              </a:r>
              <a:endParaRPr lang="ru-RU" sz="36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75856" y="4077072"/>
            <a:ext cx="914400" cy="1130424"/>
            <a:chOff x="4211960" y="3717032"/>
            <a:chExt cx="914400" cy="1130424"/>
          </a:xfrm>
        </p:grpSpPr>
        <p:pic>
          <p:nvPicPr>
            <p:cNvPr id="32" name="Picture 18" descr="http://www.gift-sales.ru/Image/shop/Embellishmentandballs/20907_b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17032"/>
              <a:ext cx="898329" cy="1095962"/>
            </a:xfrm>
            <a:prstGeom prst="rect">
              <a:avLst/>
            </a:prstGeom>
            <a:noFill/>
          </p:spPr>
        </p:pic>
        <p:sp>
          <p:nvSpPr>
            <p:cNvPr id="33" name="Овал 32"/>
            <p:cNvSpPr/>
            <p:nvPr/>
          </p:nvSpPr>
          <p:spPr>
            <a:xfrm>
              <a:off x="4211960" y="3933056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Comic Sans MS" pitchFamily="66" charset="0"/>
                </a:rPr>
                <a:t>4</a:t>
              </a:r>
              <a:endParaRPr lang="ru-RU" sz="36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2924944"/>
            <a:ext cx="914400" cy="1130424"/>
            <a:chOff x="4211960" y="3717032"/>
            <a:chExt cx="914400" cy="1130424"/>
          </a:xfrm>
        </p:grpSpPr>
        <p:pic>
          <p:nvPicPr>
            <p:cNvPr id="35" name="Picture 18" descr="http://www.gift-sales.ru/Image/shop/Embellishmentandballs/20907_b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17032"/>
              <a:ext cx="898329" cy="1095962"/>
            </a:xfrm>
            <a:prstGeom prst="rect">
              <a:avLst/>
            </a:prstGeom>
            <a:noFill/>
          </p:spPr>
        </p:pic>
        <p:sp>
          <p:nvSpPr>
            <p:cNvPr id="36" name="Овал 35"/>
            <p:cNvSpPr/>
            <p:nvPr/>
          </p:nvSpPr>
          <p:spPr>
            <a:xfrm>
              <a:off x="4211960" y="3933056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Comic Sans MS" pitchFamily="66" charset="0"/>
                </a:rPr>
                <a:t>5</a:t>
              </a:r>
              <a:endParaRPr lang="ru-RU" sz="36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52120" y="3933056"/>
            <a:ext cx="914400" cy="1130424"/>
            <a:chOff x="4211960" y="3717032"/>
            <a:chExt cx="914400" cy="1130424"/>
          </a:xfrm>
        </p:grpSpPr>
        <p:pic>
          <p:nvPicPr>
            <p:cNvPr id="38" name="Picture 18" descr="http://www.gift-sales.ru/Image/shop/Embellishmentandballs/20907_b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17032"/>
              <a:ext cx="898329" cy="1095962"/>
            </a:xfrm>
            <a:prstGeom prst="rect">
              <a:avLst/>
            </a:prstGeom>
            <a:noFill/>
          </p:spPr>
        </p:pic>
        <p:sp>
          <p:nvSpPr>
            <p:cNvPr id="39" name="Овал 38"/>
            <p:cNvSpPr/>
            <p:nvPr/>
          </p:nvSpPr>
          <p:spPr>
            <a:xfrm>
              <a:off x="4211960" y="3933056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Comic Sans MS" pitchFamily="66" charset="0"/>
                </a:rPr>
                <a:t>6</a:t>
              </a:r>
              <a:endParaRPr lang="ru-RU" sz="36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pic>
        <p:nvPicPr>
          <p:cNvPr id="40" name="Picture 6" descr="http://images-photo.ru/_ph/15/2/983972085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  <p:sp>
        <p:nvSpPr>
          <p:cNvPr id="41" name="Скругленная прямоугольная выноска 40"/>
          <p:cNvSpPr/>
          <p:nvPr/>
        </p:nvSpPr>
        <p:spPr>
          <a:xfrm>
            <a:off x="1475656" y="1412776"/>
            <a:ext cx="4392488" cy="936104"/>
          </a:xfrm>
          <a:prstGeom prst="wedgeRoundRectCallout">
            <a:avLst>
              <a:gd name="adj1" fmla="val 40135"/>
              <a:gd name="adj2" fmla="val 10612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Полумесяц, в старину называющийся </a:t>
            </a:r>
            <a:r>
              <a:rPr lang="ru-RU" sz="2400" b="1" dirty="0" err="1" smtClean="0">
                <a:latin typeface="Comic Sans MS" pitchFamily="66" charset="0"/>
              </a:rPr>
              <a:t>лунницей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Где находится терем Снегурочки?</a:t>
            </a:r>
          </a:p>
          <a:p>
            <a:pPr algn="ctr"/>
            <a:endParaRPr lang="ru-RU" dirty="0"/>
          </a:p>
        </p:txBody>
      </p:sp>
      <p:pic>
        <p:nvPicPr>
          <p:cNvPr id="9" name="Picture 2" descr="https://ru-static.z-dn.net/files/d91/3019789d0125d155ab8f5108baaeb67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96102"/>
            <a:ext cx="9144000" cy="4661898"/>
          </a:xfrm>
          <a:prstGeom prst="rect">
            <a:avLst/>
          </a:prstGeom>
          <a:noFill/>
        </p:spPr>
      </p:pic>
      <p:pic>
        <p:nvPicPr>
          <p:cNvPr id="32770" name="Picture 2" descr="http://maps-rf.com/kostromskaja-oblast/images/karta-kostromskoj-oblast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556792"/>
            <a:ext cx="7800975" cy="5085184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187624" y="3789040"/>
            <a:ext cx="2160240" cy="576064"/>
          </a:xfrm>
          <a:prstGeom prst="wedgeRoundRectCallout">
            <a:avLst>
              <a:gd name="adj1" fmla="val -38167"/>
              <a:gd name="adj2" fmla="val 1728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Кострома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2" name="Picture 4" descr="http://rusmatryoshka.ucoz.ru/terem_snegurochki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556792"/>
            <a:ext cx="8136904" cy="512063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5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13" name="Picture 6" descr="http://images-photo.ru/_ph/15/2/98397208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Кто подарил нам визуальный образ Снегурочки? (художники)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4365104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М.В.Васнецов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1899г.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31840" y="4365104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М.А.Врубель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1900г.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68144" y="4293096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Н.К.Рерих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1921г.</a:t>
            </a:r>
          </a:p>
        </p:txBody>
      </p:sp>
      <p:pic>
        <p:nvPicPr>
          <p:cNvPr id="31746" name="Picture 2" descr="http://moy-karapuzik.ru/wp-content/uploads/2017/10/vasnetsov-sneguroc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529222"/>
            <a:ext cx="2592288" cy="3843994"/>
          </a:xfrm>
          <a:prstGeom prst="rect">
            <a:avLst/>
          </a:prstGeom>
          <a:noFill/>
        </p:spPr>
      </p:pic>
      <p:pic>
        <p:nvPicPr>
          <p:cNvPr id="31748" name="Picture 4" descr="http://www.stihi.ru/pics/2016/12/14/53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556792"/>
            <a:ext cx="2596957" cy="3816424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5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6" name="Овал 5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6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31752" name="Picture 8" descr="http://opisanie-kartin.com/pictures/3/image1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1556792"/>
            <a:ext cx="2520280" cy="3816424"/>
          </a:xfrm>
          <a:prstGeom prst="rect">
            <a:avLst/>
          </a:prstGeom>
          <a:noFill/>
        </p:spPr>
      </p:pic>
      <p:pic>
        <p:nvPicPr>
          <p:cNvPr id="30" name="Picture 6" descr="http://images-photo.ru/_ph/15/2/98397208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53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753 " pathEditMode="relative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3706E-7 L 0.00017 0.168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urmonster.ru/wp-content/uploads/2015/08/novij_god_v_tailan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56792"/>
            <a:ext cx="6541740" cy="436348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В какой стране в зимний праздник льют воду друг на друга?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21130591">
            <a:off x="755576" y="1628800"/>
            <a:ext cx="2232248" cy="648072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Италия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349885">
            <a:off x="3681969" y="1787863"/>
            <a:ext cx="2232248" cy="648072"/>
          </a:xfrm>
          <a:prstGeom prst="roundRect">
            <a:avLst/>
          </a:prstGeom>
          <a:solidFill>
            <a:srgbClr val="F6F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Швеция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20759356">
            <a:off x="6201423" y="1817370"/>
            <a:ext cx="2232248" cy="648072"/>
          </a:xfrm>
          <a:prstGeom prst="roundRect">
            <a:avLst/>
          </a:prstGeom>
          <a:solidFill>
            <a:srgbClr val="9BD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Япония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500318">
            <a:off x="6551410" y="4955591"/>
            <a:ext cx="223224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Германия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20893207">
            <a:off x="3606534" y="5450235"/>
            <a:ext cx="2232248" cy="64807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Франция</a:t>
            </a:r>
            <a:endParaRPr lang="ru-RU" sz="28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7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33796" name="Picture 4" descr="http://phuket.thai-sale.com/wp-content/uploads/2014/08/4.-Tailand.jpg?039e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3" y="1556792"/>
            <a:ext cx="6806891" cy="4315569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 rot="1094302">
            <a:off x="567201" y="5055494"/>
            <a:ext cx="2232248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Таиланд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" name="Picture 6" descr="http://images-photo.ru/_ph/15/2/983972085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pandaland.kz/assets/user_images/wNA6iF8ds1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556792"/>
            <a:ext cx="2736304" cy="3972055"/>
          </a:xfrm>
          <a:prstGeom prst="rect">
            <a:avLst/>
          </a:prstGeom>
          <a:noFill/>
        </p:spPr>
      </p:pic>
      <p:pic>
        <p:nvPicPr>
          <p:cNvPr id="34820" name="Picture 4" descr="https://www.clasohlson.com/medias/sys_master/8944551854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1556792"/>
            <a:ext cx="2232248" cy="396044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3" name="Овал 2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7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7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475656" y="332656"/>
            <a:ext cx="74168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Из каких стран Деды Морозы?</a:t>
            </a:r>
          </a:p>
          <a:p>
            <a:pPr algn="ctr"/>
            <a:endParaRPr lang="ru-RU" dirty="0"/>
          </a:p>
        </p:txBody>
      </p:sp>
      <p:pic>
        <p:nvPicPr>
          <p:cNvPr id="34818" name="Picture 2" descr="http://demiart.ru/forum/uploads7/post-497498-1294162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1556792"/>
            <a:ext cx="2592288" cy="396044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827584" y="5589239"/>
            <a:ext cx="2664295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85DFFF"/>
                </a:solidFill>
                <a:latin typeface="Comic Sans MS" pitchFamily="66" charset="0"/>
                <a:cs typeface="Times New Roman" pitchFamily="18" charset="0"/>
              </a:rPr>
              <a:t>Италия</a:t>
            </a:r>
            <a:endParaRPr lang="ru-RU" sz="3200" b="1" dirty="0">
              <a:solidFill>
                <a:srgbClr val="85DF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584" y="5589240"/>
            <a:ext cx="2664295" cy="64807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Баббо</a:t>
            </a:r>
            <a:r>
              <a:rPr lang="ru-RU" sz="28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 Натале</a:t>
            </a:r>
            <a:endParaRPr lang="ru-RU" sz="2800" b="1" dirty="0">
              <a:solidFill>
                <a:prstClr val="whit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5589240"/>
            <a:ext cx="2664296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7905" y="5157191"/>
            <a:ext cx="2522070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Япония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07904" y="5157192"/>
            <a:ext cx="2522070" cy="648077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Сегацу-сан</a:t>
            </a:r>
            <a:endParaRPr lang="ru-RU" sz="2800" b="1" dirty="0">
              <a:solidFill>
                <a:prstClr val="whit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7904" y="5157192"/>
            <a:ext cx="2520280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4209" y="5661247"/>
            <a:ext cx="2522070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9ADDE"/>
                </a:solidFill>
                <a:latin typeface="Comic Sans MS" pitchFamily="66" charset="0"/>
                <a:cs typeface="Times New Roman" pitchFamily="18" charset="0"/>
              </a:rPr>
              <a:t>Финляндия</a:t>
            </a:r>
            <a:endParaRPr lang="ru-RU" sz="2800" b="1" dirty="0">
              <a:solidFill>
                <a:srgbClr val="F9ADD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8" y="5661248"/>
            <a:ext cx="2522070" cy="648077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Йолупукки</a:t>
            </a:r>
            <a:endParaRPr lang="ru-RU" sz="2800" b="1" dirty="0">
              <a:solidFill>
                <a:prstClr val="whit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4208" y="5661248"/>
            <a:ext cx="2520280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6" name="Picture 6" descr="http://images-photo.ru/_ph/15/2/98397208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740352" y="116632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Назовите имена Дедов Морозов…</a:t>
            </a:r>
          </a:p>
          <a:p>
            <a:pPr algn="ctr"/>
            <a:endParaRPr lang="ru-RU" dirty="0"/>
          </a:p>
        </p:txBody>
      </p:sp>
      <p:pic>
        <p:nvPicPr>
          <p:cNvPr id="1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grpSp>
        <p:nvGrpSpPr>
          <p:cNvPr id="15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1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17" name="Овал 1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8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12160" y="1628800"/>
            <a:ext cx="2376264" cy="3744416"/>
            <a:chOff x="3131840" y="1412776"/>
            <a:chExt cx="2592288" cy="374441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31840" y="1412776"/>
              <a:ext cx="2592288" cy="37444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://laoblogger.com/images/santa-reindeer-chimney-clipart-7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31840" y="1556792"/>
              <a:ext cx="2592288" cy="3456384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5940153" y="5517231"/>
            <a:ext cx="2522070" cy="648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  <a:cs typeface="Times New Roman" pitchFamily="18" charset="0"/>
              </a:rPr>
              <a:t>Санта-Клаус</a:t>
            </a:r>
            <a:endParaRPr lang="ru-RU" sz="2800" b="1" dirty="0">
              <a:solidFill>
                <a:srgbClr val="66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40152" y="5517232"/>
            <a:ext cx="2522070" cy="64807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США</a:t>
            </a:r>
            <a:endParaRPr lang="ru-RU" sz="2800" b="1" dirty="0">
              <a:solidFill>
                <a:prstClr val="whit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152" y="5517232"/>
            <a:ext cx="2520280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https://avatars.mds.yandex.net/get-pdb/38069/b82e2523-5669-4e53-a989-a98fe7467293/s8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8854" y="1628801"/>
            <a:ext cx="2688306" cy="3744416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3131841" y="5517231"/>
            <a:ext cx="2522070" cy="6480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BE0CA5"/>
                </a:solidFill>
                <a:latin typeface="Comic Sans MS" pitchFamily="66" charset="0"/>
                <a:cs typeface="Times New Roman" pitchFamily="18" charset="0"/>
              </a:rPr>
              <a:t>Пер-Ноэль</a:t>
            </a:r>
            <a:endParaRPr lang="ru-RU" sz="2800" b="1" dirty="0">
              <a:solidFill>
                <a:srgbClr val="BE0CA5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1840" y="5517232"/>
            <a:ext cx="2522070" cy="648077"/>
          </a:xfrm>
          <a:prstGeom prst="roundRect">
            <a:avLst/>
          </a:prstGeom>
          <a:solidFill>
            <a:srgbClr val="BE0CA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Франция</a:t>
            </a:r>
            <a:endParaRPr lang="ru-RU" sz="2800" b="1" dirty="0">
              <a:solidFill>
                <a:prstClr val="whit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1840" y="5517232"/>
            <a:ext cx="2520280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030" name="Picture 6" descr="http://expatchild.com/wp-content/uploads/2012/12/St-Nichola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1628801"/>
            <a:ext cx="2232248" cy="3816424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395537" y="5517231"/>
            <a:ext cx="2522070" cy="6480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Св.Николаус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5536" y="5517232"/>
            <a:ext cx="2522070" cy="64807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Германия</a:t>
            </a:r>
            <a:endParaRPr lang="ru-RU" sz="2800" b="1" dirty="0">
              <a:solidFill>
                <a:prstClr val="whit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536" y="5517232"/>
            <a:ext cx="2520280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4" name="Picture 6" descr="http://images-photo.ru/_ph/15/2/98397208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://lulu34200.l.u.pic.centerblog.net/vkE8qFIfGcFLlgJlSsrexlnuGu8@980x69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55576" y="1438274"/>
            <a:ext cx="8280920" cy="541972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9" name="Овал 8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5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6" name="Овал 5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8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475656" y="332656"/>
            <a:ext cx="74168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Славянский дух зимы?</a:t>
            </a:r>
          </a:p>
          <a:p>
            <a:pPr algn="ctr"/>
            <a:endParaRPr lang="ru-RU" dirty="0"/>
          </a:p>
        </p:txBody>
      </p:sp>
      <p:pic>
        <p:nvPicPr>
          <p:cNvPr id="39940" name="Picture 4" descr="http://dacha-vprok.ru/wp-content/uploads/2011/04/pugalo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3284984"/>
            <a:ext cx="2090944" cy="2592288"/>
          </a:xfrm>
          <a:prstGeom prst="rect">
            <a:avLst/>
          </a:prstGeom>
          <a:noFill/>
        </p:spPr>
      </p:pic>
      <p:pic>
        <p:nvPicPr>
          <p:cNvPr id="39938" name="Picture 2" descr="http://www.proza.ru/pics/2014/10/17/100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5258">
            <a:off x="6006952" y="874842"/>
            <a:ext cx="2910507" cy="2759162"/>
          </a:xfrm>
          <a:prstGeom prst="rect">
            <a:avLst/>
          </a:prstGeom>
          <a:noFill/>
        </p:spPr>
      </p:pic>
      <p:pic>
        <p:nvPicPr>
          <p:cNvPr id="39944" name="Picture 8" descr="http://clipartaz.com/wp-content/uploads/2017/02/snowman-snowmen-clipart-clipartsiip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4221088"/>
            <a:ext cx="2586355" cy="2636912"/>
          </a:xfrm>
          <a:prstGeom prst="rect">
            <a:avLst/>
          </a:prstGeom>
          <a:noFill/>
        </p:spPr>
      </p:pic>
      <p:pic>
        <p:nvPicPr>
          <p:cNvPr id="39942" name="Picture 6" descr="http://skarbnu4ka.com/wp-content/uploads/2014/04/malyunok-bober-dyatel-pavuchok-vedmid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4293096"/>
            <a:ext cx="3240361" cy="2304256"/>
          </a:xfrm>
          <a:prstGeom prst="rect">
            <a:avLst/>
          </a:prstGeom>
          <a:noFill/>
        </p:spPr>
      </p:pic>
      <p:pic>
        <p:nvPicPr>
          <p:cNvPr id="39946" name="Picture 10" descr="https://media.musely.com/u/c2fe9b6e-651a-40bf-a5df-4b028aa34535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463913"/>
            <a:ext cx="2736304" cy="3565487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 rot="21130591">
            <a:off x="315864" y="3630628"/>
            <a:ext cx="1948784" cy="648072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Медведь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621224">
            <a:off x="2607887" y="2433894"/>
            <a:ext cx="1857107" cy="648072"/>
          </a:xfrm>
          <a:prstGeom prst="roundRect">
            <a:avLst/>
          </a:prstGeom>
          <a:solidFill>
            <a:srgbClr val="EE7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Чучело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21130591">
            <a:off x="4562825" y="1391063"/>
            <a:ext cx="184127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Ветер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382038">
            <a:off x="7249337" y="3259333"/>
            <a:ext cx="1841274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Ёлка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21136597">
            <a:off x="3023020" y="5926049"/>
            <a:ext cx="1841274" cy="648072"/>
          </a:xfrm>
          <a:prstGeom prst="roundRect">
            <a:avLst/>
          </a:prstGeom>
          <a:solidFill>
            <a:srgbClr val="16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Снеговик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3" name="Picture 6" descr="http://images-photo.ru/_ph/15/2/983972085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3968" y="260648"/>
            <a:ext cx="2232248" cy="3348372"/>
          </a:xfrm>
          <a:prstGeom prst="rect">
            <a:avLst/>
          </a:prstGeom>
          <a:noFill/>
        </p:spPr>
      </p:pic>
      <p:pic>
        <p:nvPicPr>
          <p:cNvPr id="3084" name="Picture 12" descr="http://skachat-kartinki.ru/img/picture/Dec/01/9e60bcf6b7ef9e7db34cf7fdd606f171/mini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13"/>
          <a:stretch>
            <a:fillRect/>
          </a:stretch>
        </p:blipFill>
        <p:spPr bwMode="auto">
          <a:xfrm>
            <a:off x="5364088" y="980728"/>
            <a:ext cx="3779912" cy="5760640"/>
          </a:xfrm>
          <a:prstGeom prst="rect">
            <a:avLst/>
          </a:prstGeom>
          <a:noFill/>
        </p:spPr>
      </p:pic>
      <p:pic>
        <p:nvPicPr>
          <p:cNvPr id="38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772816"/>
            <a:ext cx="936104" cy="94076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339752" y="188640"/>
            <a:ext cx="2444769" cy="3469581"/>
            <a:chOff x="179512" y="188640"/>
            <a:chExt cx="2444769" cy="3469581"/>
          </a:xfrm>
        </p:grpSpPr>
        <p:sp>
          <p:nvSpPr>
            <p:cNvPr id="5" name="Овал 4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88640"/>
              <a:ext cx="2444769" cy="3469581"/>
            </a:xfrm>
            <a:prstGeom prst="rect">
              <a:avLst/>
            </a:prstGeom>
            <a:noFill/>
          </p:spPr>
        </p:pic>
      </p:grpSp>
      <p:pic>
        <p:nvPicPr>
          <p:cNvPr id="33" name="Picture 12" descr="http://skachat-kartinki.ru/img/picture/Dec/01/9e60bcf6b7ef9e7db34cf7fdd606f171/mini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13"/>
          <a:stretch>
            <a:fillRect/>
          </a:stretch>
        </p:blipFill>
        <p:spPr bwMode="auto">
          <a:xfrm>
            <a:off x="0" y="980728"/>
            <a:ext cx="3779912" cy="5760640"/>
          </a:xfrm>
          <a:prstGeom prst="rect">
            <a:avLst/>
          </a:prstGeom>
          <a:noFill/>
        </p:spPr>
      </p:pic>
      <p:pic>
        <p:nvPicPr>
          <p:cNvPr id="34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44824"/>
            <a:ext cx="864096" cy="1008112"/>
          </a:xfrm>
          <a:prstGeom prst="rect">
            <a:avLst/>
          </a:prstGeom>
          <a:noFill/>
        </p:spPr>
      </p:pic>
      <p:pic>
        <p:nvPicPr>
          <p:cNvPr id="3080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980728"/>
            <a:ext cx="936104" cy="940768"/>
          </a:xfrm>
          <a:prstGeom prst="rect">
            <a:avLst/>
          </a:prstGeom>
          <a:noFill/>
        </p:spPr>
      </p:pic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6888850" y="1150775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1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082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908720"/>
            <a:ext cx="864096" cy="1008112"/>
          </a:xfrm>
          <a:prstGeom prst="rect">
            <a:avLst/>
          </a:prstGeom>
          <a:noFill/>
        </p:spPr>
      </p:pic>
      <p:sp>
        <p:nvSpPr>
          <p:cNvPr id="25" name="Овал 24">
            <a:hlinkClick r:id="rId8" action="ppaction://hlinksldjump"/>
          </p:cNvPr>
          <p:cNvSpPr/>
          <p:nvPr/>
        </p:nvSpPr>
        <p:spPr>
          <a:xfrm>
            <a:off x="1619672" y="1124744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1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5" name="Овал 34">
            <a:hlinkClick r:id="rId9" action="ppaction://hlinksldjump"/>
          </p:cNvPr>
          <p:cNvSpPr/>
          <p:nvPr/>
        </p:nvSpPr>
        <p:spPr>
          <a:xfrm>
            <a:off x="1187624" y="2060848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2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6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00808"/>
            <a:ext cx="864096" cy="1008112"/>
          </a:xfrm>
          <a:prstGeom prst="rect">
            <a:avLst/>
          </a:prstGeom>
          <a:noFill/>
        </p:spPr>
      </p:pic>
      <p:sp>
        <p:nvSpPr>
          <p:cNvPr id="37" name="Овал 36">
            <a:hlinkClick r:id="rId10" action="ppaction://hlinksldjump"/>
          </p:cNvPr>
          <p:cNvSpPr/>
          <p:nvPr/>
        </p:nvSpPr>
        <p:spPr>
          <a:xfrm>
            <a:off x="2051720" y="1916832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3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9" name="Овал 38">
            <a:hlinkClick r:id="rId11" action="ppaction://hlinksldjump"/>
          </p:cNvPr>
          <p:cNvSpPr/>
          <p:nvPr/>
        </p:nvSpPr>
        <p:spPr>
          <a:xfrm>
            <a:off x="7308304" y="1916832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2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0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988840"/>
            <a:ext cx="936104" cy="940768"/>
          </a:xfrm>
          <a:prstGeom prst="rect">
            <a:avLst/>
          </a:prstGeom>
          <a:noFill/>
        </p:spPr>
      </p:pic>
      <p:sp>
        <p:nvSpPr>
          <p:cNvPr id="41" name="Овал 40">
            <a:hlinkClick r:id="rId12" action="ppaction://hlinksldjump"/>
          </p:cNvPr>
          <p:cNvSpPr/>
          <p:nvPr/>
        </p:nvSpPr>
        <p:spPr>
          <a:xfrm>
            <a:off x="6444208" y="2132856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3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3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636912"/>
            <a:ext cx="936104" cy="940768"/>
          </a:xfrm>
          <a:prstGeom prst="rect">
            <a:avLst/>
          </a:prstGeom>
          <a:noFill/>
        </p:spPr>
      </p:pic>
      <p:sp>
        <p:nvSpPr>
          <p:cNvPr id="44" name="Овал 43">
            <a:hlinkClick r:id="rId13" action="ppaction://hlinksldjump"/>
          </p:cNvPr>
          <p:cNvSpPr/>
          <p:nvPr/>
        </p:nvSpPr>
        <p:spPr>
          <a:xfrm>
            <a:off x="7524328" y="2780928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4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6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636912"/>
            <a:ext cx="864096" cy="1008112"/>
          </a:xfrm>
          <a:prstGeom prst="rect">
            <a:avLst/>
          </a:prstGeom>
          <a:noFill/>
        </p:spPr>
      </p:pic>
      <p:sp>
        <p:nvSpPr>
          <p:cNvPr id="27" name="Овал 26">
            <a:hlinkClick r:id="rId14" action="ppaction://hlinksldjump"/>
          </p:cNvPr>
          <p:cNvSpPr/>
          <p:nvPr/>
        </p:nvSpPr>
        <p:spPr>
          <a:xfrm>
            <a:off x="2267744" y="2852936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5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8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864096" cy="1008112"/>
          </a:xfrm>
          <a:prstGeom prst="rect">
            <a:avLst/>
          </a:prstGeom>
          <a:noFill/>
        </p:spPr>
      </p:pic>
      <p:sp>
        <p:nvSpPr>
          <p:cNvPr id="29" name="Овал 28">
            <a:hlinkClick r:id="rId15" action="ppaction://hlinksldjump"/>
          </p:cNvPr>
          <p:cNvSpPr/>
          <p:nvPr/>
        </p:nvSpPr>
        <p:spPr>
          <a:xfrm>
            <a:off x="1547664" y="3717032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6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0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852936"/>
            <a:ext cx="936104" cy="940768"/>
          </a:xfrm>
          <a:prstGeom prst="rect">
            <a:avLst/>
          </a:prstGeom>
          <a:noFill/>
        </p:spPr>
      </p:pic>
      <p:sp>
        <p:nvSpPr>
          <p:cNvPr id="31" name="Овал 30">
            <a:hlinkClick r:id="rId16" action="ppaction://hlinksldjump"/>
          </p:cNvPr>
          <p:cNvSpPr/>
          <p:nvPr/>
        </p:nvSpPr>
        <p:spPr>
          <a:xfrm>
            <a:off x="6660232" y="2996952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5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2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501008"/>
            <a:ext cx="936104" cy="940768"/>
          </a:xfrm>
          <a:prstGeom prst="rect">
            <a:avLst/>
          </a:prstGeom>
          <a:noFill/>
        </p:spPr>
      </p:pic>
      <p:sp>
        <p:nvSpPr>
          <p:cNvPr id="42" name="Овал 41">
            <a:hlinkClick r:id="rId17" action="ppaction://hlinksldjump"/>
          </p:cNvPr>
          <p:cNvSpPr/>
          <p:nvPr/>
        </p:nvSpPr>
        <p:spPr>
          <a:xfrm>
            <a:off x="5940152" y="3645024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6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5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429000"/>
            <a:ext cx="936104" cy="940768"/>
          </a:xfrm>
          <a:prstGeom prst="rect">
            <a:avLst/>
          </a:prstGeom>
          <a:noFill/>
        </p:spPr>
      </p:pic>
      <p:sp>
        <p:nvSpPr>
          <p:cNvPr id="46" name="Овал 45">
            <a:hlinkClick r:id="rId18" action="ppaction://hlinksldjump"/>
          </p:cNvPr>
          <p:cNvSpPr/>
          <p:nvPr/>
        </p:nvSpPr>
        <p:spPr>
          <a:xfrm>
            <a:off x="7236296" y="3573016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7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7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864096" cy="1008112"/>
          </a:xfrm>
          <a:prstGeom prst="rect">
            <a:avLst/>
          </a:prstGeom>
          <a:noFill/>
        </p:spPr>
      </p:pic>
      <p:sp>
        <p:nvSpPr>
          <p:cNvPr id="48" name="Овал 47">
            <a:hlinkClick r:id="rId19" action="ppaction://hlinksldjump"/>
          </p:cNvPr>
          <p:cNvSpPr/>
          <p:nvPr/>
        </p:nvSpPr>
        <p:spPr>
          <a:xfrm>
            <a:off x="467544" y="3933056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7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3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708920"/>
            <a:ext cx="864096" cy="1008112"/>
          </a:xfrm>
          <a:prstGeom prst="rect">
            <a:avLst/>
          </a:prstGeom>
          <a:noFill/>
        </p:spPr>
      </p:pic>
      <p:sp>
        <p:nvSpPr>
          <p:cNvPr id="24" name="Овал 23">
            <a:hlinkClick r:id="rId20" action="ppaction://hlinksldjump"/>
          </p:cNvPr>
          <p:cNvSpPr/>
          <p:nvPr/>
        </p:nvSpPr>
        <p:spPr>
          <a:xfrm>
            <a:off x="899592" y="2924944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4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49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653136"/>
            <a:ext cx="936104" cy="940768"/>
          </a:xfrm>
          <a:prstGeom prst="rect">
            <a:avLst/>
          </a:prstGeom>
          <a:noFill/>
        </p:spPr>
      </p:pic>
      <p:sp>
        <p:nvSpPr>
          <p:cNvPr id="50" name="Овал 49">
            <a:hlinkClick r:id="rId21" action="ppaction://hlinksldjump"/>
          </p:cNvPr>
          <p:cNvSpPr/>
          <p:nvPr/>
        </p:nvSpPr>
        <p:spPr>
          <a:xfrm>
            <a:off x="6012160" y="4797152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8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1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45024"/>
            <a:ext cx="864096" cy="1008112"/>
          </a:xfrm>
          <a:prstGeom prst="rect">
            <a:avLst/>
          </a:prstGeom>
          <a:noFill/>
        </p:spPr>
      </p:pic>
      <p:sp>
        <p:nvSpPr>
          <p:cNvPr id="52" name="Овал 51">
            <a:hlinkClick r:id="rId22" action="ppaction://hlinksldjump"/>
          </p:cNvPr>
          <p:cNvSpPr/>
          <p:nvPr/>
        </p:nvSpPr>
        <p:spPr>
          <a:xfrm>
            <a:off x="2483768" y="3861048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8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3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077072"/>
            <a:ext cx="936104" cy="940768"/>
          </a:xfrm>
          <a:prstGeom prst="rect">
            <a:avLst/>
          </a:prstGeom>
          <a:noFill/>
        </p:spPr>
      </p:pic>
      <p:sp>
        <p:nvSpPr>
          <p:cNvPr id="54" name="Овал 53">
            <a:hlinkClick r:id="rId23" action="ppaction://hlinksldjump"/>
          </p:cNvPr>
          <p:cNvSpPr/>
          <p:nvPr/>
        </p:nvSpPr>
        <p:spPr>
          <a:xfrm>
            <a:off x="7956376" y="4293096"/>
            <a:ext cx="761420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9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5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653136"/>
            <a:ext cx="864096" cy="1008112"/>
          </a:xfrm>
          <a:prstGeom prst="rect">
            <a:avLst/>
          </a:prstGeom>
          <a:noFill/>
        </p:spPr>
      </p:pic>
      <p:sp>
        <p:nvSpPr>
          <p:cNvPr id="56" name="Овал 55">
            <a:hlinkClick r:id="rId24" action="ppaction://hlinksldjump"/>
          </p:cNvPr>
          <p:cNvSpPr/>
          <p:nvPr/>
        </p:nvSpPr>
        <p:spPr>
          <a:xfrm>
            <a:off x="971600" y="4869160"/>
            <a:ext cx="833428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9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7" name="Picture 10" descr="http://static.diary.ru/userdir/9/9/7/1/997128/3567102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725144"/>
            <a:ext cx="864096" cy="1008112"/>
          </a:xfrm>
          <a:prstGeom prst="rect">
            <a:avLst/>
          </a:prstGeom>
          <a:noFill/>
        </p:spPr>
      </p:pic>
      <p:sp>
        <p:nvSpPr>
          <p:cNvPr id="58" name="Овал 57">
            <a:hlinkClick r:id="rId25" action="ppaction://hlinksldjump"/>
          </p:cNvPr>
          <p:cNvSpPr/>
          <p:nvPr/>
        </p:nvSpPr>
        <p:spPr>
          <a:xfrm>
            <a:off x="2051720" y="4941168"/>
            <a:ext cx="936104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10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9" name="Picture 8" descr="http://img0.liveinternet.ru/images/attach/d/1/133/40/133040516_4809770_e59_1_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797152"/>
            <a:ext cx="936104" cy="940768"/>
          </a:xfrm>
          <a:prstGeom prst="rect">
            <a:avLst/>
          </a:prstGeom>
          <a:noFill/>
        </p:spPr>
      </p:pic>
      <p:sp>
        <p:nvSpPr>
          <p:cNvPr id="60" name="Овал 59">
            <a:hlinkClick r:id="rId26" action="ppaction://hlinksldjump"/>
          </p:cNvPr>
          <p:cNvSpPr/>
          <p:nvPr/>
        </p:nvSpPr>
        <p:spPr>
          <a:xfrm>
            <a:off x="7020272" y="5013176"/>
            <a:ext cx="1008112" cy="7652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10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026" name="Picture 2" descr="C:\Users\Пользователь\Desktop\226205863_264717b3c6e8cf7aef7fdb33b3c6777d_800.gif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857620" y="4214818"/>
            <a:ext cx="1714512" cy="2469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5" grpId="0"/>
      <p:bldP spid="37" grpId="0"/>
      <p:bldP spid="39" grpId="0"/>
      <p:bldP spid="41" grpId="0"/>
      <p:bldP spid="44" grpId="0"/>
      <p:bldP spid="27" grpId="0"/>
      <p:bldP spid="29" grpId="0"/>
      <p:bldP spid="31" grpId="0"/>
      <p:bldP spid="42" grpId="0"/>
      <p:bldP spid="46" grpId="0"/>
      <p:bldP spid="48" grpId="0"/>
      <p:bldP spid="24" grpId="0"/>
      <p:bldP spid="50" grpId="0"/>
      <p:bldP spid="52" grpId="0"/>
      <p:bldP spid="54" grpId="0"/>
      <p:bldP spid="56" grpId="0"/>
      <p:bldP spid="58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Кто написал пьесу-сказку «Снегурочка»?</a:t>
            </a:r>
          </a:p>
          <a:p>
            <a:pPr algn="ctr"/>
            <a:endParaRPr lang="ru-RU" dirty="0"/>
          </a:p>
        </p:txBody>
      </p:sp>
      <p:pic>
        <p:nvPicPr>
          <p:cNvPr id="3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grpSp>
        <p:nvGrpSpPr>
          <p:cNvPr id="4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5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6" name="Овал 5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9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37892" name="Picture 4" descr="http://img.aucland.ru/market-photos/38/589b5e610eYDTEv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ADF"/>
              </a:clrFrom>
              <a:clrTo>
                <a:srgbClr val="FEFA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11662">
            <a:off x="602979" y="2900449"/>
            <a:ext cx="1800200" cy="2365977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2555776" y="1196752"/>
            <a:ext cx="2018967" cy="2971709"/>
            <a:chOff x="464801" y="2905563"/>
            <a:chExt cx="2018967" cy="2971709"/>
          </a:xfrm>
        </p:grpSpPr>
        <p:pic>
          <p:nvPicPr>
            <p:cNvPr id="16" name="Picture 8" descr="http://library.ysn.ru/images/Chekov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406749">
              <a:off x="464801" y="2905563"/>
              <a:ext cx="1944216" cy="2520280"/>
            </a:xfrm>
            <a:prstGeom prst="rect">
              <a:avLst/>
            </a:prstGeom>
            <a:noFill/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467544" y="5301208"/>
              <a:ext cx="2016224" cy="5760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А.П.Чехов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131840" y="4108535"/>
            <a:ext cx="2736304" cy="2749465"/>
            <a:chOff x="4139952" y="1399615"/>
            <a:chExt cx="2736304" cy="2749465"/>
          </a:xfrm>
        </p:grpSpPr>
        <p:pic>
          <p:nvPicPr>
            <p:cNvPr id="22" name="Picture 10" descr="http://www.stihi.ru/pics/2014/11/15/651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5525">
              <a:off x="4858977" y="1399615"/>
              <a:ext cx="1951457" cy="2326164"/>
            </a:xfrm>
            <a:prstGeom prst="rect">
              <a:avLst/>
            </a:prstGeom>
            <a:noFill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4139952" y="3573016"/>
              <a:ext cx="2736304" cy="5760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М.Ю.Лермонтов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660232" y="2636912"/>
            <a:ext cx="2232248" cy="2871970"/>
            <a:chOff x="6660232" y="2645262"/>
            <a:chExt cx="2232248" cy="2871970"/>
          </a:xfrm>
        </p:grpSpPr>
        <p:pic>
          <p:nvPicPr>
            <p:cNvPr id="25" name="Picture 6" descr="http://geum.ru/next/images/296798-nomer-31b5f65a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314060">
              <a:off x="6982661" y="2645262"/>
              <a:ext cx="1872208" cy="2418269"/>
            </a:xfrm>
            <a:prstGeom prst="rect">
              <a:avLst/>
            </a:prstGeom>
            <a:noFill/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6660232" y="4941168"/>
              <a:ext cx="2232248" cy="5760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А.С.Пушкин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788024" y="1340768"/>
            <a:ext cx="2016224" cy="2880320"/>
            <a:chOff x="3563888" y="4077072"/>
            <a:chExt cx="2016224" cy="2880320"/>
          </a:xfrm>
        </p:grpSpPr>
        <p:pic>
          <p:nvPicPr>
            <p:cNvPr id="28" name="Picture 2" descr="http://museum.clipartmania.ru/uploads/gallery/comthumb/22/a-a-ivanov-1806-1858-portret-n-v-gogolya-1841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BFCF6"/>
                </a:clrFrom>
                <a:clrTo>
                  <a:srgbClr val="FBFC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4077072"/>
              <a:ext cx="1809624" cy="2448272"/>
            </a:xfrm>
            <a:prstGeom prst="rect">
              <a:avLst/>
            </a:prstGeom>
            <a:noFill/>
          </p:spPr>
        </p:pic>
        <p:sp>
          <p:nvSpPr>
            <p:cNvPr id="29" name="Скругленный прямоугольник 28"/>
            <p:cNvSpPr/>
            <p:nvPr/>
          </p:nvSpPr>
          <p:spPr>
            <a:xfrm>
              <a:off x="3563888" y="6381328"/>
              <a:ext cx="2016224" cy="5760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Н.В.Гоголь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323528" y="5229200"/>
            <a:ext cx="288032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А.Н.Островский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902" name="Picture 14" descr="http://rus-club.nizhgma.ru/_resources/item/332/common/09d9a85481cdc3eb2bec91c8a07fc0c8_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10804">
            <a:off x="3791157" y="1460914"/>
            <a:ext cx="4130710" cy="5221274"/>
          </a:xfrm>
          <a:prstGeom prst="rect">
            <a:avLst/>
          </a:prstGeom>
          <a:noFill/>
        </p:spPr>
      </p:pic>
      <p:pic>
        <p:nvPicPr>
          <p:cNvPr id="33" name="Picture 6" descr="http://images-photo.ru/_ph/15/2/983972085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2267744" y="2204864"/>
            <a:ext cx="242039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omic Sans MS" pitchFamily="66" charset="0"/>
              </a:rPr>
              <a:t>Биг</a:t>
            </a:r>
            <a:r>
              <a:rPr lang="ru-RU" sz="2800" b="1" dirty="0" smtClean="0">
                <a:latin typeface="Comic Sans MS" pitchFamily="66" charset="0"/>
              </a:rPr>
              <a:t> Бак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67744" y="3068960"/>
            <a:ext cx="242039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omic Sans MS" pitchFamily="66" charset="0"/>
              </a:rPr>
              <a:t>Биг</a:t>
            </a:r>
            <a:r>
              <a:rPr lang="ru-RU" sz="2800" b="1" dirty="0" smtClean="0">
                <a:latin typeface="Comic Sans MS" pitchFamily="66" charset="0"/>
              </a:rPr>
              <a:t> Пук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67744" y="3933056"/>
            <a:ext cx="242039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omic Sans MS" pitchFamily="66" charset="0"/>
              </a:rPr>
              <a:t>Бин</a:t>
            </a:r>
            <a:r>
              <a:rPr lang="ru-RU" sz="2800" b="1" dirty="0" smtClean="0">
                <a:latin typeface="Comic Sans MS" pitchFamily="66" charset="0"/>
              </a:rPr>
              <a:t> Бон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67744" y="5661248"/>
            <a:ext cx="242039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Фиг Вам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67744" y="4797152"/>
            <a:ext cx="2420394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omic Sans MS" pitchFamily="66" charset="0"/>
              </a:rPr>
              <a:t>Биг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err="1" smtClean="0">
                <a:latin typeface="Comic Sans MS" pitchFamily="66" charset="0"/>
              </a:rPr>
              <a:t>Бэн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38914" name="Picture 2" descr="http://www.mansam.com.au/wp-content/uploads/2017/06/big-ben-RING0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628800"/>
            <a:ext cx="7719108" cy="4822368"/>
          </a:xfrm>
          <a:prstGeom prst="rect">
            <a:avLst/>
          </a:prstGeom>
          <a:noFill/>
        </p:spPr>
      </p:pic>
      <p:pic>
        <p:nvPicPr>
          <p:cNvPr id="38916" name="Picture 4" descr="http://pubex.pro/uploads/cfror/image/body/8333/westmins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412776"/>
            <a:ext cx="7686303" cy="5112490"/>
          </a:xfrm>
          <a:prstGeom prst="rect">
            <a:avLst/>
          </a:prstGeom>
          <a:noFill/>
        </p:spPr>
      </p:pic>
      <p:pic>
        <p:nvPicPr>
          <p:cNvPr id="38918" name="Picture 6" descr="http://photonshouse.com/photo/cd/cdf729b1d4911e49203bbf18fb911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314344"/>
            <a:ext cx="2781098" cy="5543656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1475656" y="332656"/>
            <a:ext cx="74168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Как называются «куранты» в Лондоне?</a:t>
            </a:r>
          </a:p>
          <a:p>
            <a:pPr algn="ctr"/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41" name="Овал 40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45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46" name="Овал 45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9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47" name="Picture 6" descr="http://images-photo.ru/_ph/15/2/98397208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ywishlist.ru/pic/i/wish/orig/008/508/89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556792"/>
            <a:ext cx="7848872" cy="4972822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475656" y="332656"/>
            <a:ext cx="74168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Город в России, который последним встречает Новый год?</a:t>
            </a:r>
          </a:p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17" name="Овал 16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-108520" y="1124744"/>
            <a:ext cx="1013956" cy="1008112"/>
            <a:chOff x="1223120" y="4077072"/>
            <a:chExt cx="1013956" cy="1008112"/>
          </a:xfrm>
        </p:grpSpPr>
        <p:pic>
          <p:nvPicPr>
            <p:cNvPr id="21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22" name="Овал 21"/>
            <p:cNvSpPr/>
            <p:nvPr/>
          </p:nvSpPr>
          <p:spPr>
            <a:xfrm>
              <a:off x="1223120" y="4293096"/>
              <a:ext cx="1013956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10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40964" name="Picture 4" descr="http://lidiatur.ru/userfiles/editor/large/1201_kalin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1556792"/>
            <a:ext cx="7890331" cy="5007326"/>
          </a:xfrm>
          <a:prstGeom prst="rect">
            <a:avLst/>
          </a:prstGeom>
          <a:noFill/>
        </p:spPr>
      </p:pic>
      <p:pic>
        <p:nvPicPr>
          <p:cNvPr id="40966" name="Picture 6" descr="https://magput.ru/pics/large/11289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1556792"/>
            <a:ext cx="7920880" cy="5283166"/>
          </a:xfrm>
          <a:prstGeom prst="rect">
            <a:avLst/>
          </a:prstGeom>
          <a:noFill/>
        </p:spPr>
      </p:pic>
      <p:pic>
        <p:nvPicPr>
          <p:cNvPr id="40968" name="Picture 8" descr="http://s00.yaplakal.com/pics/pics_original/0/5/7/44277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988840"/>
            <a:ext cx="3024336" cy="2031309"/>
          </a:xfrm>
          <a:prstGeom prst="rect">
            <a:avLst/>
          </a:prstGeom>
          <a:noFill/>
        </p:spPr>
      </p:pic>
      <p:pic>
        <p:nvPicPr>
          <p:cNvPr id="27" name="Picture 6" descr="http://images-photo.ru/_ph/15/2/983972085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6912768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По указу какого царя датой празднования Нового года на Руси стало 1 января?</a:t>
            </a:r>
          </a:p>
          <a:p>
            <a:pPr algn="ctr"/>
            <a:endParaRPr lang="ru-RU" dirty="0"/>
          </a:p>
        </p:txBody>
      </p:sp>
      <p:pic>
        <p:nvPicPr>
          <p:cNvPr id="3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grpSp>
        <p:nvGrpSpPr>
          <p:cNvPr id="4" name="Группа 4"/>
          <p:cNvGrpSpPr/>
          <p:nvPr/>
        </p:nvGrpSpPr>
        <p:grpSpPr>
          <a:xfrm>
            <a:off x="8244404" y="1052736"/>
            <a:ext cx="1080120" cy="940768"/>
            <a:chOff x="7175010" y="908720"/>
            <a:chExt cx="919330" cy="796752"/>
          </a:xfrm>
        </p:grpSpPr>
        <p:pic>
          <p:nvPicPr>
            <p:cNvPr id="5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6" name="Овал 5"/>
            <p:cNvSpPr/>
            <p:nvPr/>
          </p:nvSpPr>
          <p:spPr>
            <a:xfrm>
              <a:off x="7175010" y="1052736"/>
              <a:ext cx="919330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10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4098" name="Picture 2" descr="http://www.obeschania.ru/media/filebrowser/4_2fdd84a7ae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276872"/>
            <a:ext cx="1819520" cy="266429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5085184"/>
            <a:ext cx="194421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Иван Грозный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://img1.liveinternet.ru/images/attach/c/2/69/906/69906163_f_159981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2276873"/>
            <a:ext cx="1944216" cy="273630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339752" y="5085184"/>
            <a:ext cx="194421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Александр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2" name="Picture 6" descr="http://voprosy-pochemu.ru/wp-content/uploads/2014/02/ALex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276872"/>
            <a:ext cx="1944216" cy="266429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572000" y="5013176"/>
            <a:ext cx="194421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Александр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II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240" y="5085184"/>
            <a:ext cx="194421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Пётр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6" name="Picture 10" descr="http://smartnews.ru/storage/c/2013/03/13/1363175298_788427_5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2276872"/>
            <a:ext cx="1944216" cy="2664296"/>
          </a:xfrm>
          <a:prstGeom prst="rect">
            <a:avLst/>
          </a:prstGeom>
          <a:noFill/>
        </p:spPr>
      </p:pic>
      <p:pic>
        <p:nvPicPr>
          <p:cNvPr id="16" name="Picture 6" descr="http://images-photo.ru/_ph/15/2/983972085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7388E-6 L -0.35035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0.12584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Пользователь\Desktop\459228828-640x6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441391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24250"/>
            <a:ext cx="28860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1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Количество лучей у настоящей снежинки?</a:t>
            </a:r>
          </a:p>
          <a:p>
            <a:pPr algn="ctr"/>
            <a:endParaRPr lang="ru-RU" dirty="0"/>
          </a:p>
        </p:txBody>
      </p:sp>
      <p:pic>
        <p:nvPicPr>
          <p:cNvPr id="17410" name="Picture 2" descr="https://spbinfo24.ru/wp-content/uploads/2017/05/logo-982x102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124744"/>
            <a:ext cx="2664296" cy="2778248"/>
          </a:xfrm>
          <a:prstGeom prst="rect">
            <a:avLst/>
          </a:prstGeom>
          <a:noFill/>
        </p:spPr>
      </p:pic>
      <p:pic>
        <p:nvPicPr>
          <p:cNvPr id="17412" name="Picture 4" descr="http://s4.pic4you.ru/y2014/11-11/24687/471229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3789040"/>
            <a:ext cx="2313412" cy="2266256"/>
          </a:xfrm>
          <a:prstGeom prst="rect">
            <a:avLst/>
          </a:prstGeom>
          <a:noFill/>
        </p:spPr>
      </p:pic>
      <p:pic>
        <p:nvPicPr>
          <p:cNvPr id="17414" name="Picture 6" descr="https://st.depositphotos.com/1197525/1253/v/450/depositphotos_12532676-stock-illustration-decorative-abstract-snowflak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42165">
            <a:off x="5170856" y="859504"/>
            <a:ext cx="2664296" cy="2664296"/>
          </a:xfrm>
          <a:prstGeom prst="rect">
            <a:avLst/>
          </a:prstGeom>
          <a:noFill/>
        </p:spPr>
      </p:pic>
      <p:pic>
        <p:nvPicPr>
          <p:cNvPr id="17416" name="Picture 8" descr="http://school-rainbow.ru/img-q5y5x5n4g40414p5a4i494z5m536r2p4o4t5i4v2o4o4/images/091729_141940184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3933056"/>
            <a:ext cx="2780928" cy="2780928"/>
          </a:xfrm>
          <a:prstGeom prst="rect">
            <a:avLst/>
          </a:prstGeom>
          <a:noFill/>
        </p:spPr>
      </p:pic>
      <p:pic>
        <p:nvPicPr>
          <p:cNvPr id="17418" name="Picture 10" descr="http://justclickit.ru/flash/winter/winter%20(26)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36496" y="1196752"/>
            <a:ext cx="4427984" cy="401167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5940152" y="48691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6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15" name="Picture 6" descr="http://images-photo.ru/_ph/15/2/983972085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3833E-6 L -0.88785 0.01203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6" name="Овал 5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pic>
        <p:nvPicPr>
          <p:cNvPr id="5122" name="Picture 2" descr="http://images.myshared.ru/6/732602/slide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20888"/>
            <a:ext cx="4195666" cy="3465985"/>
          </a:xfrm>
          <a:prstGeom prst="rect">
            <a:avLst/>
          </a:prstGeom>
          <a:noFill/>
        </p:spPr>
      </p:pic>
      <p:pic>
        <p:nvPicPr>
          <p:cNvPr id="5124" name="Picture 4" descr="http://sloby.3dn.ru/_fr/70/15718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420888"/>
            <a:ext cx="4104456" cy="3465985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475656" y="332656"/>
            <a:ext cx="6912768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 каком полюсе холоднее всего?</a:t>
            </a:r>
          </a:p>
          <a:p>
            <a:pPr algn="ctr"/>
            <a:endParaRPr lang="ru-RU" dirty="0"/>
          </a:p>
        </p:txBody>
      </p:sp>
      <p:pic>
        <p:nvPicPr>
          <p:cNvPr id="5130" name="Picture 10" descr="http://j-times.ru/wp-content/uploads/2012/02/Vosto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1412776"/>
            <a:ext cx="6984776" cy="4981575"/>
          </a:xfrm>
          <a:prstGeom prst="rect">
            <a:avLst/>
          </a:prstGeom>
          <a:noFill/>
        </p:spPr>
      </p:pic>
      <p:pic>
        <p:nvPicPr>
          <p:cNvPr id="5134" name="Picture 14" descr="http://7summits.ru/media/middle/0/7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5656" y="1340768"/>
            <a:ext cx="6675107" cy="5006330"/>
          </a:xfrm>
          <a:prstGeom prst="rect">
            <a:avLst/>
          </a:prstGeom>
          <a:noFill/>
        </p:spPr>
      </p:pic>
      <p:pic>
        <p:nvPicPr>
          <p:cNvPr id="5132" name="Picture 12" descr="http://2.bp.blogspot.com/-Y1MzW0Lk5Mc/TiDSzkGYqlI/AAAAAAAABrw/JL-e-uFIW6M/s1600/the+South+Pol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3" y="1340768"/>
            <a:ext cx="7720767" cy="5517232"/>
          </a:xfrm>
          <a:prstGeom prst="rect">
            <a:avLst/>
          </a:prstGeom>
          <a:noFill/>
        </p:spPr>
      </p:pic>
      <p:pic>
        <p:nvPicPr>
          <p:cNvPr id="5126" name="Picture 6" descr="http://images-photo.ru/_ph/15/2/983972085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11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1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7731E-6 L -0.2401 -0.000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93.img.avito.st/640x480/33214865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268760"/>
            <a:ext cx="3347864" cy="3054927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6" name="Овал 5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1475656" y="332656"/>
            <a:ext cx="6912768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Дрова готовят летом или зимой?</a:t>
            </a:r>
          </a:p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11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2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20488" name="Picture 8" descr="http://yavix.ru/i/b/b/e/05f88296d17a83dacac856a7976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1916832"/>
            <a:ext cx="4320480" cy="3528392"/>
          </a:xfrm>
          <a:prstGeom prst="rect">
            <a:avLst/>
          </a:prstGeom>
          <a:noFill/>
        </p:spPr>
      </p:pic>
      <p:pic>
        <p:nvPicPr>
          <p:cNvPr id="16" name="Picture 6" descr="http://images-photo.ru/_ph/15/2/983972085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  <p:pic>
        <p:nvPicPr>
          <p:cNvPr id="20482" name="Picture 2" descr="http://www.clipartsuggest.com/images/809/chopped-wood-clipart-firewood-stock-images-c4i0f5-clipart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2600"/>
            <a:ext cx="1728192" cy="206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79366E-7 L 0.15746 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lulu34200.l.u.pic.centerblog.net/vkE8qFIfGcFLlgJlSsrexlnuGu8@980x69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5576" y="1438274"/>
            <a:ext cx="8280920" cy="5419726"/>
          </a:xfrm>
          <a:prstGeom prst="rect">
            <a:avLst/>
          </a:prstGeom>
          <a:noFill/>
        </p:spPr>
      </p:pic>
      <p:pic>
        <p:nvPicPr>
          <p:cNvPr id="19468" name="Picture 12" descr="https://pics.loveplanet.ru/9/foto/80/66/8066838e/e4awW76H3UbLmt1a54Q==_.jpg?p=s_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461147"/>
            <a:ext cx="2396851" cy="2396853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179512" y="0"/>
            <a:ext cx="1224136" cy="1584176"/>
            <a:chOff x="971600" y="260648"/>
            <a:chExt cx="1224136" cy="1584176"/>
          </a:xfrm>
        </p:grpSpPr>
        <p:sp>
          <p:nvSpPr>
            <p:cNvPr id="5" name="Овал 4"/>
            <p:cNvSpPr/>
            <p:nvPr/>
          </p:nvSpPr>
          <p:spPr>
            <a:xfrm>
              <a:off x="1187624" y="764704"/>
              <a:ext cx="86409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15616" y="1124744"/>
              <a:ext cx="936104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www.playcast.ru/uploads/2016/11/23/20620539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260648"/>
              <a:ext cx="1224136" cy="1584176"/>
            </a:xfrm>
            <a:prstGeom prst="rect">
              <a:avLst/>
            </a:prstGeom>
            <a:noFill/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147565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Она растаяла, проверяя свою спортивную подготовку?</a:t>
            </a:r>
          </a:p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124744"/>
            <a:ext cx="864096" cy="1008112"/>
            <a:chOff x="1331640" y="4077072"/>
            <a:chExt cx="864096" cy="1008112"/>
          </a:xfrm>
        </p:grpSpPr>
        <p:pic>
          <p:nvPicPr>
            <p:cNvPr id="10" name="Picture 10" descr="http://static.diary.ru/userdir/9/9/7/1/997128/35671027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4077072"/>
              <a:ext cx="864096" cy="1008112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/>
            <p:nvPr/>
          </p:nvSpPr>
          <p:spPr>
            <a:xfrm>
              <a:off x="1331640" y="4293096"/>
              <a:ext cx="833428" cy="765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3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19458" name="Picture 2" descr="http://lyublyu.listbb.ru/images/ranks2/lyublyu_listbb_ru/081_bi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012160" y="1196752"/>
            <a:ext cx="2800508" cy="3151785"/>
          </a:xfrm>
          <a:prstGeom prst="rect">
            <a:avLst/>
          </a:prstGeom>
          <a:noFill/>
        </p:spPr>
      </p:pic>
      <p:pic>
        <p:nvPicPr>
          <p:cNvPr id="19460" name="Picture 4" descr="http://crosti.ru/patterns/00/0d/c6/e94c1d387c/pictur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2996952"/>
            <a:ext cx="4139952" cy="3963006"/>
          </a:xfrm>
          <a:prstGeom prst="rect">
            <a:avLst/>
          </a:prstGeom>
          <a:noFill/>
        </p:spPr>
      </p:pic>
      <p:pic>
        <p:nvPicPr>
          <p:cNvPr id="19462" name="Picture 6" descr="http://jabx.narod.ru/images/clipart/multi/red-hatochka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725144"/>
            <a:ext cx="1511082" cy="2132856"/>
          </a:xfrm>
          <a:prstGeom prst="rect">
            <a:avLst/>
          </a:prstGeom>
          <a:noFill/>
        </p:spPr>
      </p:pic>
      <p:pic>
        <p:nvPicPr>
          <p:cNvPr id="19464" name="Picture 8" descr="http://www.playcast.ru/uploads/2016/12/11/2085165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32240" y="4375398"/>
            <a:ext cx="1592309" cy="2482602"/>
          </a:xfrm>
          <a:prstGeom prst="rect">
            <a:avLst/>
          </a:prstGeom>
          <a:noFill/>
        </p:spPr>
      </p:pic>
      <p:pic>
        <p:nvPicPr>
          <p:cNvPr id="18" name="Picture 6" descr="http://images-photo.ru/_ph/15/2/983972085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6054E-6 L -0.39966 0.0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6836E-6 L 0.52378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13902E-6 L -0.26024 -0.455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2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Город первой украшенной ёлки?</a:t>
            </a:r>
          </a:p>
          <a:p>
            <a:pPr algn="ctr"/>
            <a:endParaRPr lang="ru-RU" dirty="0"/>
          </a:p>
        </p:txBody>
      </p:sp>
      <p:pic>
        <p:nvPicPr>
          <p:cNvPr id="22530" name="Picture 2" descr="https://ru-static.z-dn.net/files/d91/3019789d0125d155ab8f5108baaeb67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96102"/>
            <a:ext cx="9144000" cy="4661898"/>
          </a:xfrm>
          <a:prstGeom prst="rect">
            <a:avLst/>
          </a:prstGeom>
          <a:noFill/>
        </p:spPr>
      </p:pic>
      <p:pic>
        <p:nvPicPr>
          <p:cNvPr id="22532" name="Picture 4" descr="https://cdn.ozone.bg/media/catalog/product/cache/1/image/9df78eab33525d08d6e5fb8d27136e95/a/d/administrativna-karta-na-balgariya-politicheska-karta-na-evropa-kolektiv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628800"/>
            <a:ext cx="8153111" cy="5229200"/>
          </a:xfrm>
          <a:prstGeom prst="rect">
            <a:avLst/>
          </a:prstGeom>
          <a:noFill/>
        </p:spPr>
      </p:pic>
      <p:pic>
        <p:nvPicPr>
          <p:cNvPr id="22534" name="Picture 6" descr="http://img.volgogradka78.ru/images/topic/719_france_map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1340768"/>
            <a:ext cx="5655739" cy="5517232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5364088" y="1772816"/>
            <a:ext cx="2066528" cy="648072"/>
          </a:xfrm>
          <a:prstGeom prst="wedgeRoundRectCallout">
            <a:avLst>
              <a:gd name="adj1" fmla="val -8500"/>
              <a:gd name="adj2" fmla="val 1028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Страсбург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2536" name="Picture 8" descr="http://www.turistvsegda.ru/wp-content/gallery/strasburg-rozhdestvo/%D1%81%D1%82%D1%80%D0%B0%D1%81%D0%B1%D1%83%D1%80%D0%B3-%D1%80%D0%BE%D0%B6%D0%B4%D0%B5%D1%81%D1%82%D0%B2%D0%BE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268760"/>
            <a:ext cx="7455854" cy="5589240"/>
          </a:xfrm>
          <a:prstGeom prst="rect">
            <a:avLst/>
          </a:prstGeom>
          <a:noFill/>
        </p:spPr>
      </p:pic>
      <p:pic>
        <p:nvPicPr>
          <p:cNvPr id="15" name="Picture 6" descr="http://images-photo.ru/_ph/15/2/983972085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Родина Дедушки Мороза?</a:t>
            </a:r>
          </a:p>
          <a:p>
            <a:pPr algn="ctr"/>
            <a:endParaRPr lang="ru-RU" dirty="0"/>
          </a:p>
        </p:txBody>
      </p:sp>
      <p:pic>
        <p:nvPicPr>
          <p:cNvPr id="9" name="Picture 2" descr="https://ru-static.z-dn.net/files/d91/3019789d0125d155ab8f5108baaeb67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96102"/>
            <a:ext cx="9144000" cy="4661898"/>
          </a:xfrm>
          <a:prstGeom prst="rect">
            <a:avLst/>
          </a:prstGeom>
          <a:noFill/>
        </p:spPr>
      </p:pic>
      <p:pic>
        <p:nvPicPr>
          <p:cNvPr id="23554" name="Picture 2" descr="http://gallery.ykt.ru/galleries/history/2013/03/24/1231275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703" y="2204864"/>
            <a:ext cx="9194703" cy="4653136"/>
          </a:xfrm>
          <a:prstGeom prst="rect">
            <a:avLst/>
          </a:prstGeom>
          <a:noFill/>
        </p:spPr>
      </p:pic>
      <p:pic>
        <p:nvPicPr>
          <p:cNvPr id="23556" name="Picture 4" descr="http://photo-review.ru/wp-content/uploads/na-kart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878863"/>
            <a:ext cx="8851798" cy="4979137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843808" y="2492896"/>
            <a:ext cx="4608512" cy="936104"/>
          </a:xfrm>
          <a:prstGeom prst="wedgeRoundRectCallout">
            <a:avLst>
              <a:gd name="adj1" fmla="val -10390"/>
              <a:gd name="adj2" fmla="val 1083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Великий Устюг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Вологодская область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3558" name="Picture 6" descr="http://akamix.ru/wp-content/uploads/2017/09/%D0%92%D0%B5%D0%BB%D0%B8%D0%BA%D0%B8%D0%B9-%D0%A3%D1%81%D1%82%D1%8E%D0%B3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12776"/>
            <a:ext cx="8956870" cy="5445224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3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  <p:pic>
        <p:nvPicPr>
          <p:cNvPr id="14" name="Picture 6" descr="http://images-photo.ru/_ph/15/2/983972085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55576" y="332656"/>
            <a:ext cx="69127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Страна, где в новогоднюю ночь бьют старую посуду?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https://interesnoznat.com/wp-content/uploads/1069_6-688x3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060848"/>
            <a:ext cx="6553200" cy="370522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 rot="21130591">
            <a:off x="755576" y="1628800"/>
            <a:ext cx="2232248" cy="648072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Италия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349885">
            <a:off x="3681969" y="1787863"/>
            <a:ext cx="2232248" cy="648072"/>
          </a:xfrm>
          <a:prstGeom prst="roundRect">
            <a:avLst/>
          </a:prstGeom>
          <a:solidFill>
            <a:srgbClr val="F6F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Китай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20759356">
            <a:off x="6201423" y="1817370"/>
            <a:ext cx="2232248" cy="648072"/>
          </a:xfrm>
          <a:prstGeom prst="roundRect">
            <a:avLst/>
          </a:prstGeom>
          <a:solidFill>
            <a:srgbClr val="9BD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Япония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500318">
            <a:off x="6551410" y="4955591"/>
            <a:ext cx="2232248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Германия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017319">
            <a:off x="513526" y="4676509"/>
            <a:ext cx="2232248" cy="64807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Франция</a:t>
            </a:r>
            <a:endParaRPr lang="ru-RU" sz="28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24" name="Picture 6" descr="http://img-fotki.yandex.ru/get/53/45838865.17/0_d935d_13ef6eec_or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4050" y="1340767"/>
            <a:ext cx="5546262" cy="5256585"/>
          </a:xfrm>
          <a:prstGeom prst="rect">
            <a:avLst/>
          </a:prstGeom>
          <a:noFill/>
        </p:spPr>
      </p:pic>
      <p:pic>
        <p:nvPicPr>
          <p:cNvPr id="26628" name="Picture 4" descr="http://swegate.ru/s/media/Novogodnaja-elka-v-Sweci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1340768"/>
            <a:ext cx="8303527" cy="5517232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 rot="21241807">
            <a:off x="3519529" y="5775573"/>
            <a:ext cx="2232248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Швеция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6" descr="http://razdeti.ru/images/photos/1345df26413e5a97ce4bddd35cad74b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52128" cy="1503548"/>
          </a:xfrm>
          <a:prstGeom prst="rect">
            <a:avLst/>
          </a:prstGeom>
          <a:noFill/>
        </p:spPr>
      </p:pic>
      <p:pic>
        <p:nvPicPr>
          <p:cNvPr id="25" name="Picture 6" descr="http://images-photo.ru/_ph/15/2/983972085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740352" y="5266539"/>
            <a:ext cx="1403648" cy="1591461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8316416" y="1052736"/>
            <a:ext cx="936104" cy="940768"/>
            <a:chOff x="7236296" y="908720"/>
            <a:chExt cx="796752" cy="796752"/>
          </a:xfrm>
        </p:grpSpPr>
        <p:pic>
          <p:nvPicPr>
            <p:cNvPr id="6" name="Picture 8" descr="http://img0.liveinternet.ru/images/attach/d/1/133/40/133040516_4809770_e59_1_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908720"/>
              <a:ext cx="796752" cy="796752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7308304" y="1052736"/>
              <a:ext cx="648072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4</a:t>
              </a:r>
              <a:endParaRPr lang="ru-RU" sz="32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346</Words>
  <Application>Microsoft Office PowerPoint</Application>
  <PresentationFormat>Экран (4:3)</PresentationFormat>
  <Paragraphs>164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Пользователь</cp:lastModifiedBy>
  <cp:revision>137</cp:revision>
  <dcterms:created xsi:type="dcterms:W3CDTF">2017-12-09T21:51:34Z</dcterms:created>
  <dcterms:modified xsi:type="dcterms:W3CDTF">2019-12-19T07:43:47Z</dcterms:modified>
</cp:coreProperties>
</file>