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9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15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2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14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94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94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15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6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19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34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5597-121B-4FF9-B5FA-20ECB4E14A54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DFA2-B15A-43EF-99C2-EED71F526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4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ДД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" y="-309639"/>
            <a:ext cx="9142243" cy="7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482" y="222494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0" cap="all" dirty="0" smtClean="0">
                <a:solidFill>
                  <a:srgbClr val="F414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ПРОФЕССИЯ: </a:t>
            </a:r>
            <a:r>
              <a:rPr lang="ru-RU" sz="4000" b="1" i="0" u="sng" cap="all" dirty="0" smtClean="0">
                <a:solidFill>
                  <a:srgbClr val="F414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ГИБДД</a:t>
            </a:r>
            <a:endParaRPr lang="ru-RU" sz="4000" b="1" i="0" u="sng" cap="all" dirty="0">
              <a:solidFill>
                <a:srgbClr val="F4140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34076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46805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Москве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постовому Дяде Степе из знаменитого стихотворения Сергея Михалкова стоит перед зданием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ГИБДД Московской области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памятника Александр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Рожников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запечатлел дядю Степу в тот момент, когда помогает выбраться из светофора птичке.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Спасенная птица не улетает, а остается сидеть на руке доброго милиционера - этот сюжет взят из мультфильма.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великан достигает в высоту трех метров, он стоит на невысоком постаменте. Постовой стоит в современной форме, что указывает на связь времён.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sd.kopilkaurokov.ru/uploads/user_file_54e6014a2d859/user_file_54e6014a2d859_0_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8671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53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дежурит на дороге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и в дождь и в снег?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голос строгий,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добрый человек?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мигалку вмиг включит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погоню храбро мчит?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Нарушителя – накажет,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Первокласснику – подскажет?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он, друзья мои?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инспектор из ГИБДД!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652" y="3284983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движения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213" y="2708920"/>
            <a:ext cx="2927384" cy="38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3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768" cy="69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ГИБДД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дорожным движением, 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правил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водителями, пешеходами и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пассажирами,</a:t>
            </a: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проезжей части дороги на спецмашине.  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одет в форменную одежду. 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Сзади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куртке у него три большие буквы «ДПС», что означает «Дорожно-патрульная служба».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на куртке прикреплен нагрудный знак, где написано «полиция», «ДПС», изображен двуглавый орел и есть номер, по которому можно узнать, где работает инспектор.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3romanbook.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786058"/>
            <a:ext cx="2752414" cy="3643314"/>
          </a:xfrm>
          <a:prstGeom prst="rect">
            <a:avLst/>
          </a:prstGeom>
        </p:spPr>
      </p:pic>
      <p:pic>
        <p:nvPicPr>
          <p:cNvPr id="6" name="Рисунок 5" descr="HsoOkum7l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2107403" cy="2809871"/>
          </a:xfrm>
          <a:prstGeom prst="rect">
            <a:avLst/>
          </a:prstGeom>
        </p:spPr>
      </p:pic>
      <p:pic>
        <p:nvPicPr>
          <p:cNvPr id="7" name="Рисунок 6" descr="nTP2_XnSB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14752"/>
            <a:ext cx="3524243" cy="26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45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профессии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первого автомобиля возникла необходимость не только в обслуживании этого вида транспорта, но и в контроле над  его использованием и соблюдением правил дорожного движения на улицах и дорогах.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эти функции могли люди, владеющие профессиональными знаниями о правилах дорожного движения, внутреннем устройстве автомобиля…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возникла профессия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безопасности дорожного движения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966" y="3284985"/>
            <a:ext cx="583630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59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4896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инспектора дорожно-постовой службы состоит в том, что он направляет движение транспорта на дороге, следит за соблюдением правил дорожного движения.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команде подчиняются все - водители и пешеходы. Инспекторы ДПС стоят на постах, патрулируют на автомобилях, мотоциклах, вертолетах.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внимательно следят за порядком на дорогах.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в работе патрульные автомобили поддерживают радиосвязь с постовыми инспекторами. У постовых инспекторов имеются электронные приборы (радары), с помощью которых легко обнаружить тех, кто превысил скорость.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396" y="1268760"/>
            <a:ext cx="4204725" cy="46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1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инспектор ГИБДД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мужественные люди,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свою службу в любую погоду и ночью, и днем. Они первыми приходят на помощь, пострадавшим в автомобильных авариях. Благодаря их работе на дорогах соблюдается порядок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личными качествами должны обладать инспектора безопасности дорожного движения?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3402"/>
            <a:ext cx="8748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уделять внимание и переключать его одновременно на  несколько объектов;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не растеряться и четко действовать при экстремальных (аварийных)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 различные факты;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ум;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зрительная память на цифры, буквы, цвета и формы;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концентрация внимания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выносливость;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честность, принципиальность, настойчивость;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65645"/>
            <a:ext cx="2731910" cy="35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67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ГИБДД - это героическая и очень опасная профессия, поэтому в нашей стране инспекторам устанавливают памятники: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556792"/>
            <a:ext cx="55144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Белгороде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Прототипом памятника послужил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Кириллович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постовой в Белгороде, который никогда не брал взяток и штрафовал всех нещадно - ни на ранги, ни на звания не смотрел.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прославился тем, что выписал штраф собственной жене!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Белгородцы рассказывают, что наказывал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жену, но и сына, соседей, друзей. А однажды от него досталось даже непосредственному начальнику!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монументе высечен девиз Павла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«Добрая слава важнее богатства»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https://fsd.kopilkaurokov.ru/uploads/user_file_54e6014a2d859/user_file_54e6014a2d859_0_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27" y="2348880"/>
            <a:ext cx="3000736" cy="24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62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789040"/>
            <a:ext cx="83947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Воронеже</a:t>
            </a:r>
          </a:p>
          <a:p>
            <a:pPr algn="ctr"/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Двухметровую фигуру человека с жезлом установили на перекрестке недалеко от школы № 51.</a:t>
            </a:r>
          </a:p>
          <a:p>
            <a:pPr algn="ctr"/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Установило скульптуру руководство учебного заведения. </a:t>
            </a:r>
          </a:p>
          <a:p>
            <a:pPr algn="ctr"/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это для того, чтобы школьники и автомобилисты были внимательнее на дороге. </a:t>
            </a:r>
          </a:p>
          <a:p>
            <a:pPr algn="ctr"/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- Виктор Миловидов уверен, что один вид стража порядка заставит взрослых и детей задуматься о правилах дорожного движения.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335" y="332656"/>
            <a:ext cx="5231138" cy="32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41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: &quot;Правила дорожного движения&quot; к уроку по ОБЖ 1 класс, 2 класс.  Бесплатно,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64087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Екатеринбурге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управления ГИБДД по Свердловской области открыли памятник, посвященный постовому инспектору.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полностью повторяет сюжет фотографии с изображением Михаила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Солодовникова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работавшего постовым инспектором в Свердловске с 1942 года (с начала зарождения службы постовых) по 1976 год.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Регулировщикам приходилось круглосуточно дежурить рядом со светофором, так как оставление рабочего места означало остановку всего транспорта. Приходилось долго стоять на одном месте, отчего в лютые морозы не спасала даже громоздкая форма одежды.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светофоров постовые следили за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висунами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так называли горожан, которые из-за нехватки места в трамваях гирляндами висели на дверях снаружи и выпрыгивали на проезжую часть, где им вздумается. Таких Солодовников останавливал силой свистка и штрафовал.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sd.kopilkaurokov.ru/uploads/user_file_54e6014a2d859/user_file_54e6014a2d859_0_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237003" cy="21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sd.kopilkaurokov.ru/uploads/user_file_54e6014a2d859/user_file_54e6014a2d859_0_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0711"/>
            <a:ext cx="2237003" cy="33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333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721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14</cp:revision>
  <dcterms:created xsi:type="dcterms:W3CDTF">2021-01-16T15:20:00Z</dcterms:created>
  <dcterms:modified xsi:type="dcterms:W3CDTF">2022-12-24T13:15:01Z</dcterms:modified>
</cp:coreProperties>
</file>