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77" r:id="rId4"/>
    <p:sldId id="266" r:id="rId5"/>
    <p:sldId id="265" r:id="rId6"/>
    <p:sldId id="259" r:id="rId7"/>
    <p:sldId id="274" r:id="rId8"/>
    <p:sldId id="258" r:id="rId9"/>
    <p:sldId id="269" r:id="rId10"/>
    <p:sldId id="260" r:id="rId11"/>
    <p:sldId id="275" r:id="rId12"/>
    <p:sldId id="257" r:id="rId13"/>
    <p:sldId id="270" r:id="rId14"/>
    <p:sldId id="267" r:id="rId15"/>
    <p:sldId id="278" r:id="rId16"/>
    <p:sldId id="271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7" autoAdjust="0"/>
    <p:restoredTop sz="94660"/>
  </p:normalViewPr>
  <p:slideViewPr>
    <p:cSldViewPr>
      <p:cViewPr varScale="1">
        <p:scale>
          <a:sx n="88" d="100"/>
          <a:sy n="88" d="100"/>
        </p:scale>
        <p:origin x="-11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79F15-67C1-44C8-87DC-4628D079CEAD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86F2789-E038-4585-BE38-7CB266866124}">
      <dgm:prSet phldrT="[Текст]" custT="1"/>
      <dgm:spPr/>
      <dgm:t>
        <a:bodyPr/>
        <a:lstStyle/>
        <a:p>
          <a:r>
            <a:rPr lang="ru-RU" sz="2800" dirty="0" smtClean="0"/>
            <a:t>Плодотворная работа писателя</a:t>
          </a:r>
          <a:endParaRPr lang="ru-RU" sz="2800" dirty="0"/>
        </a:p>
      </dgm:t>
    </dgm:pt>
    <dgm:pt modelId="{2E4EC77C-D6D5-4B71-BF06-B5B46DAF1643}" type="parTrans" cxnId="{CF6D6AE6-39A0-4AE1-9FA4-127DDAB18DB7}">
      <dgm:prSet/>
      <dgm:spPr/>
      <dgm:t>
        <a:bodyPr/>
        <a:lstStyle/>
        <a:p>
          <a:endParaRPr lang="ru-RU"/>
        </a:p>
      </dgm:t>
    </dgm:pt>
    <dgm:pt modelId="{5562640E-F537-4864-878A-6D451BBA16AE}" type="sibTrans" cxnId="{CF6D6AE6-39A0-4AE1-9FA4-127DDAB18DB7}">
      <dgm:prSet/>
      <dgm:spPr/>
      <dgm:t>
        <a:bodyPr/>
        <a:lstStyle/>
        <a:p>
          <a:endParaRPr lang="ru-RU"/>
        </a:p>
      </dgm:t>
    </dgm:pt>
    <dgm:pt modelId="{4A74862C-D72D-4AC1-ABE6-832633B42A34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</a:rPr>
            <a:t>За 40 лет </a:t>
          </a:r>
          <a:r>
            <a:rPr lang="ru-RU" dirty="0" err="1" smtClean="0">
              <a:solidFill>
                <a:schemeClr val="bg1"/>
              </a:solidFill>
            </a:rPr>
            <a:t>Жюлем</a:t>
          </a:r>
          <a:r>
            <a:rPr lang="ru-RU" dirty="0" smtClean="0">
              <a:solidFill>
                <a:schemeClr val="bg1"/>
              </a:solidFill>
            </a:rPr>
            <a:t> Верном создано свыше </a:t>
          </a:r>
          <a:r>
            <a:rPr lang="ru-RU" b="1" dirty="0" smtClean="0">
              <a:solidFill>
                <a:schemeClr val="bg1"/>
              </a:solidFill>
            </a:rPr>
            <a:t>60 романов</a:t>
          </a:r>
          <a:r>
            <a:rPr lang="ru-RU" dirty="0" smtClean="0">
              <a:solidFill>
                <a:schemeClr val="bg1"/>
              </a:solidFill>
            </a:rPr>
            <a:t> на 18000 стр.</a:t>
          </a:r>
          <a:endParaRPr lang="ru-RU" dirty="0">
            <a:solidFill>
              <a:schemeClr val="bg1"/>
            </a:solidFill>
          </a:endParaRPr>
        </a:p>
      </dgm:t>
    </dgm:pt>
    <dgm:pt modelId="{1601CDD6-F09F-4D31-88CE-15ABED0EA07E}" type="parTrans" cxnId="{4D72ACDF-F0DD-42CC-BB37-57E97EAAAD84}">
      <dgm:prSet/>
      <dgm:spPr/>
      <dgm:t>
        <a:bodyPr/>
        <a:lstStyle/>
        <a:p>
          <a:endParaRPr lang="ru-RU"/>
        </a:p>
      </dgm:t>
    </dgm:pt>
    <dgm:pt modelId="{92EC5D46-1CD2-44B3-9E4B-E273737E9C0D}" type="sibTrans" cxnId="{4D72ACDF-F0DD-42CC-BB37-57E97EAAAD84}">
      <dgm:prSet/>
      <dgm:spPr/>
      <dgm:t>
        <a:bodyPr/>
        <a:lstStyle/>
        <a:p>
          <a:endParaRPr lang="ru-RU"/>
        </a:p>
      </dgm:t>
    </dgm:pt>
    <dgm:pt modelId="{DEDF5A86-9E35-4DFC-9B99-78AC73D0E92C}">
      <dgm:prSet phldrT="[Текст]" custT="1"/>
      <dgm:spPr/>
      <dgm:t>
        <a:bodyPr/>
        <a:lstStyle/>
        <a:p>
          <a:r>
            <a:rPr lang="ru-RU" sz="2800" dirty="0" smtClean="0"/>
            <a:t>Открытия Жюля Верна</a:t>
          </a:r>
          <a:endParaRPr lang="ru-RU" sz="2800" dirty="0"/>
        </a:p>
      </dgm:t>
    </dgm:pt>
    <dgm:pt modelId="{34C4D8AE-301E-4B87-88C7-7A7B55715B66}" type="parTrans" cxnId="{DBCAE0FA-336F-4F31-9DCE-9C41D4DA9F7C}">
      <dgm:prSet/>
      <dgm:spPr/>
      <dgm:t>
        <a:bodyPr/>
        <a:lstStyle/>
        <a:p>
          <a:endParaRPr lang="ru-RU"/>
        </a:p>
      </dgm:t>
    </dgm:pt>
    <dgm:pt modelId="{07CE8E83-3783-47BD-8F4D-5D59C82E4BEA}" type="sibTrans" cxnId="{DBCAE0FA-336F-4F31-9DCE-9C41D4DA9F7C}">
      <dgm:prSet/>
      <dgm:spPr/>
      <dgm:t>
        <a:bodyPr/>
        <a:lstStyle/>
        <a:p>
          <a:endParaRPr lang="ru-RU"/>
        </a:p>
      </dgm:t>
    </dgm:pt>
    <dgm:pt modelId="{931CE53F-3199-4080-A17C-51CA81BC6B43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A50021"/>
              </a:solidFill>
            </a:rPr>
            <a:t>географические			технические </a:t>
          </a:r>
          <a:endParaRPr lang="ru-RU" dirty="0"/>
        </a:p>
      </dgm:t>
    </dgm:pt>
    <dgm:pt modelId="{6EB8B55A-8711-4E91-BF1C-58C5B4D7D8BA}" type="parTrans" cxnId="{49784E47-C608-4983-B0D7-B0D2435F29E5}">
      <dgm:prSet/>
      <dgm:spPr/>
      <dgm:t>
        <a:bodyPr/>
        <a:lstStyle/>
        <a:p>
          <a:endParaRPr lang="ru-RU"/>
        </a:p>
      </dgm:t>
    </dgm:pt>
    <dgm:pt modelId="{E94BF655-34C9-42CB-A667-35BD3FF5B9ED}" type="sibTrans" cxnId="{49784E47-C608-4983-B0D7-B0D2435F29E5}">
      <dgm:prSet/>
      <dgm:spPr/>
      <dgm:t>
        <a:bodyPr/>
        <a:lstStyle/>
        <a:p>
          <a:endParaRPr lang="ru-RU"/>
        </a:p>
      </dgm:t>
    </dgm:pt>
    <dgm:pt modelId="{BD098FDA-9C33-46CA-982E-B68A533C19F5}">
      <dgm:prSet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</a:rPr>
            <a:t>Универсальный очерк земного шара</a:t>
          </a:r>
          <a:r>
            <a:rPr lang="ru-RU" dirty="0" smtClean="0">
              <a:solidFill>
                <a:schemeClr val="bg1"/>
              </a:solidFill>
            </a:rPr>
            <a:t>: 15 романов – страны Европы, </a:t>
          </a:r>
          <a:br>
            <a:rPr lang="ru-RU" dirty="0" smtClean="0">
              <a:solidFill>
                <a:schemeClr val="bg1"/>
              </a:solidFill>
            </a:rPr>
          </a:br>
          <a:r>
            <a:rPr lang="ru-RU" dirty="0" smtClean="0">
              <a:solidFill>
                <a:schemeClr val="bg1"/>
              </a:solidFill>
            </a:rPr>
            <a:t>8 – Северная Америка, 8 – Африка, 5 – Азия, 7 – моря и океаны.</a:t>
          </a:r>
          <a:endParaRPr lang="ru-RU" dirty="0">
            <a:solidFill>
              <a:schemeClr val="bg1"/>
            </a:solidFill>
          </a:endParaRPr>
        </a:p>
      </dgm:t>
    </dgm:pt>
    <dgm:pt modelId="{2E446835-1167-4BD9-9EA9-CC2FD4193810}" type="parTrans" cxnId="{11E788B9-0034-4A77-9B9E-10AD6BFF29AD}">
      <dgm:prSet/>
      <dgm:spPr/>
      <dgm:t>
        <a:bodyPr/>
        <a:lstStyle/>
        <a:p>
          <a:endParaRPr lang="ru-RU"/>
        </a:p>
      </dgm:t>
    </dgm:pt>
    <dgm:pt modelId="{3E728707-2CDE-451C-B810-126E1127F238}" type="sibTrans" cxnId="{11E788B9-0034-4A77-9B9E-10AD6BFF29AD}">
      <dgm:prSet/>
      <dgm:spPr/>
      <dgm:t>
        <a:bodyPr/>
        <a:lstStyle/>
        <a:p>
          <a:endParaRPr lang="ru-RU"/>
        </a:p>
      </dgm:t>
    </dgm:pt>
    <dgm:pt modelId="{1A002490-C807-454F-81C4-174C01B684C1}">
      <dgm:prSet/>
      <dgm:spPr/>
      <dgm:t>
        <a:bodyPr/>
        <a:lstStyle/>
        <a:p>
          <a:pPr algn="ctr"/>
          <a:r>
            <a:rPr lang="ru-RU" b="1" smtClean="0"/>
            <a:t>оба полюса				подводная лодка</a:t>
          </a:r>
          <a:endParaRPr lang="ru-RU" b="1" dirty="0"/>
        </a:p>
      </dgm:t>
    </dgm:pt>
    <dgm:pt modelId="{2F45C61B-244D-4A4C-8F85-ABF81EE971B5}" type="parTrans" cxnId="{70D104E1-EDF1-455C-89E1-0C0FB0380BB0}">
      <dgm:prSet/>
      <dgm:spPr/>
      <dgm:t>
        <a:bodyPr/>
        <a:lstStyle/>
        <a:p>
          <a:endParaRPr lang="ru-RU"/>
        </a:p>
      </dgm:t>
    </dgm:pt>
    <dgm:pt modelId="{899CBF4B-03EA-4423-B67C-1039F7814990}" type="sibTrans" cxnId="{70D104E1-EDF1-455C-89E1-0C0FB0380BB0}">
      <dgm:prSet/>
      <dgm:spPr/>
      <dgm:t>
        <a:bodyPr/>
        <a:lstStyle/>
        <a:p>
          <a:endParaRPr lang="ru-RU"/>
        </a:p>
      </dgm:t>
    </dgm:pt>
    <dgm:pt modelId="{D5053CC6-9B2E-47CC-97DD-D3AA905DFD6D}">
      <dgm:prSet/>
      <dgm:spPr/>
      <dgm:t>
        <a:bodyPr/>
        <a:lstStyle/>
        <a:p>
          <a:pPr algn="ctr"/>
          <a:r>
            <a:rPr lang="ru-RU" b="1" dirty="0" smtClean="0"/>
            <a:t>Центральная Африка			дирижабль</a:t>
          </a:r>
          <a:endParaRPr lang="ru-RU" b="1" dirty="0"/>
        </a:p>
      </dgm:t>
    </dgm:pt>
    <dgm:pt modelId="{D20B1868-C654-4B6E-B5B0-FC7072F6EC3B}" type="parTrans" cxnId="{0C6FD9DA-A505-492D-BD79-31B5C981DC55}">
      <dgm:prSet/>
      <dgm:spPr/>
      <dgm:t>
        <a:bodyPr/>
        <a:lstStyle/>
        <a:p>
          <a:endParaRPr lang="ru-RU"/>
        </a:p>
      </dgm:t>
    </dgm:pt>
    <dgm:pt modelId="{7884276F-D751-4979-937A-D54093E66531}" type="sibTrans" cxnId="{0C6FD9DA-A505-492D-BD79-31B5C981DC55}">
      <dgm:prSet/>
      <dgm:spPr/>
      <dgm:t>
        <a:bodyPr/>
        <a:lstStyle/>
        <a:p>
          <a:endParaRPr lang="ru-RU"/>
        </a:p>
      </dgm:t>
    </dgm:pt>
    <dgm:pt modelId="{742F6EE3-147C-4E02-8871-6AF36B9A9466}">
      <dgm:prSet/>
      <dgm:spPr/>
      <dgm:t>
        <a:bodyPr/>
        <a:lstStyle/>
        <a:p>
          <a:pPr algn="ctr"/>
          <a:r>
            <a:rPr lang="ru-RU" b="1" smtClean="0"/>
            <a:t>бассейн Амазонки			быстроходные машины</a:t>
          </a:r>
          <a:endParaRPr lang="ru-RU" b="1" dirty="0"/>
        </a:p>
      </dgm:t>
    </dgm:pt>
    <dgm:pt modelId="{6EA563DA-C15D-43B5-8C8A-8DBE82F95E00}" type="parTrans" cxnId="{5F9AE689-D189-4FB7-8DF8-B9B8A4FB4AB5}">
      <dgm:prSet/>
      <dgm:spPr/>
      <dgm:t>
        <a:bodyPr/>
        <a:lstStyle/>
        <a:p>
          <a:endParaRPr lang="ru-RU"/>
        </a:p>
      </dgm:t>
    </dgm:pt>
    <dgm:pt modelId="{AF23E7A0-672F-4B39-96A3-95C2892E72C3}" type="sibTrans" cxnId="{5F9AE689-D189-4FB7-8DF8-B9B8A4FB4AB5}">
      <dgm:prSet/>
      <dgm:spPr/>
      <dgm:t>
        <a:bodyPr/>
        <a:lstStyle/>
        <a:p>
          <a:endParaRPr lang="ru-RU"/>
        </a:p>
      </dgm:t>
    </dgm:pt>
    <dgm:pt modelId="{B05C6DC8-6F91-4556-BD48-75968911D926}">
      <dgm:prSet/>
      <dgm:spPr/>
      <dgm:t>
        <a:bodyPr/>
        <a:lstStyle/>
        <a:p>
          <a:pPr algn="ctr"/>
          <a:r>
            <a:rPr lang="ru-RU" b="1" smtClean="0"/>
            <a:t>Памир, Тибет				телевидение</a:t>
          </a:r>
          <a:endParaRPr lang="ru-RU"/>
        </a:p>
      </dgm:t>
    </dgm:pt>
    <dgm:pt modelId="{BD9064D8-5243-4C8D-8EBA-0E676CE0380D}" type="parTrans" cxnId="{C2C8D180-C02E-4CD7-9F3F-B9C0C4378860}">
      <dgm:prSet/>
      <dgm:spPr/>
      <dgm:t>
        <a:bodyPr/>
        <a:lstStyle/>
        <a:p>
          <a:endParaRPr lang="ru-RU"/>
        </a:p>
      </dgm:t>
    </dgm:pt>
    <dgm:pt modelId="{5AC223F9-E169-483A-AF35-BC0D591BC8A6}" type="sibTrans" cxnId="{C2C8D180-C02E-4CD7-9F3F-B9C0C4378860}">
      <dgm:prSet/>
      <dgm:spPr/>
      <dgm:t>
        <a:bodyPr/>
        <a:lstStyle/>
        <a:p>
          <a:endParaRPr lang="ru-RU"/>
        </a:p>
      </dgm:t>
    </dgm:pt>
    <dgm:pt modelId="{AD8F0B96-9EAB-4A87-9768-3D0FF1079926}" type="pres">
      <dgm:prSet presAssocID="{18C79F15-67C1-44C8-87DC-4628D079CE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CF2657-64DC-4DE5-9BB0-073957467B9C}" type="pres">
      <dgm:prSet presAssocID="{986F2789-E038-4585-BE38-7CB266866124}" presName="parentLin" presStyleCnt="0"/>
      <dgm:spPr/>
    </dgm:pt>
    <dgm:pt modelId="{78DB27AA-0055-4FA8-B3B6-9EB0DF91315C}" type="pres">
      <dgm:prSet presAssocID="{986F2789-E038-4585-BE38-7CB26686612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16046A5-2EE4-4C7C-8CEC-EB89D4580739}" type="pres">
      <dgm:prSet presAssocID="{986F2789-E038-4585-BE38-7CB266866124}" presName="parentText" presStyleLbl="node1" presStyleIdx="0" presStyleCnt="2" custScaleY="70107" custLinFactNeighborX="39998" custLinFactNeighborY="7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99656-2204-4772-B5EF-81D911B8D1D7}" type="pres">
      <dgm:prSet presAssocID="{986F2789-E038-4585-BE38-7CB266866124}" presName="negativeSpace" presStyleCnt="0"/>
      <dgm:spPr/>
    </dgm:pt>
    <dgm:pt modelId="{4ED55767-1878-471C-B875-56472DD7E264}" type="pres">
      <dgm:prSet presAssocID="{986F2789-E038-4585-BE38-7CB266866124}" presName="childText" presStyleLbl="conFgAcc1" presStyleIdx="0" presStyleCnt="2" custScaleY="20573" custLinFactY="4329" custLinFactNeighborX="-7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E409F-1A3D-43F4-9141-1D0DF6F30A04}" type="pres">
      <dgm:prSet presAssocID="{5562640E-F537-4864-878A-6D451BBA16AE}" presName="spaceBetweenRectangles" presStyleCnt="0"/>
      <dgm:spPr/>
    </dgm:pt>
    <dgm:pt modelId="{19C726BD-59B9-46D5-8130-D2839AE59B7E}" type="pres">
      <dgm:prSet presAssocID="{DEDF5A86-9E35-4DFC-9B99-78AC73D0E92C}" presName="parentLin" presStyleCnt="0"/>
      <dgm:spPr/>
    </dgm:pt>
    <dgm:pt modelId="{38A43B26-C593-48F3-A3C7-95F30552AC04}" type="pres">
      <dgm:prSet presAssocID="{DEDF5A86-9E35-4DFC-9B99-78AC73D0E92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21FD767-EE2A-44F2-820C-8CCF6388C728}" type="pres">
      <dgm:prSet presAssocID="{DEDF5A86-9E35-4DFC-9B99-78AC73D0E92C}" presName="parentText" presStyleLbl="node1" presStyleIdx="1" presStyleCnt="2" custScaleY="73629" custLinFactNeighborX="22499" custLinFactNeighborY="-312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5AF40-E4C6-4299-ACE8-1BE5D4791BC0}" type="pres">
      <dgm:prSet presAssocID="{DEDF5A86-9E35-4DFC-9B99-78AC73D0E92C}" presName="negativeSpace" presStyleCnt="0"/>
      <dgm:spPr/>
    </dgm:pt>
    <dgm:pt modelId="{6EC89D35-EC6A-4F7C-94BB-F8AE99F2A4E0}" type="pres">
      <dgm:prSet presAssocID="{DEDF5A86-9E35-4DFC-9B99-78AC73D0E92C}" presName="childText" presStyleLbl="conFgAcc1" presStyleIdx="1" presStyleCnt="2" custScaleY="11267" custLinFactY="24170" custLinFactNeighborX="187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D6AE6-39A0-4AE1-9FA4-127DDAB18DB7}" srcId="{18C79F15-67C1-44C8-87DC-4628D079CEAD}" destId="{986F2789-E038-4585-BE38-7CB266866124}" srcOrd="0" destOrd="0" parTransId="{2E4EC77C-D6D5-4B71-BF06-B5B46DAF1643}" sibTransId="{5562640E-F537-4864-878A-6D451BBA16AE}"/>
    <dgm:cxn modelId="{5F9AE689-D189-4FB7-8DF8-B9B8A4FB4AB5}" srcId="{931CE53F-3199-4080-A17C-51CA81BC6B43}" destId="{742F6EE3-147C-4E02-8871-6AF36B9A9466}" srcOrd="2" destOrd="0" parTransId="{6EA563DA-C15D-43B5-8C8A-8DBE82F95E00}" sibTransId="{AF23E7A0-672F-4B39-96A3-95C2892E72C3}"/>
    <dgm:cxn modelId="{05446971-E437-4E72-9516-10D031BCFBB7}" type="presOf" srcId="{931CE53F-3199-4080-A17C-51CA81BC6B43}" destId="{6EC89D35-EC6A-4F7C-94BB-F8AE99F2A4E0}" srcOrd="0" destOrd="0" presId="urn:microsoft.com/office/officeart/2005/8/layout/list1"/>
    <dgm:cxn modelId="{A6B15B3D-CDD4-485F-B1DD-A9BF68C35BAE}" type="presOf" srcId="{986F2789-E038-4585-BE38-7CB266866124}" destId="{78DB27AA-0055-4FA8-B3B6-9EB0DF91315C}" srcOrd="0" destOrd="0" presId="urn:microsoft.com/office/officeart/2005/8/layout/list1"/>
    <dgm:cxn modelId="{3B1F050E-F6F5-446C-81F3-650455CC7727}" type="presOf" srcId="{742F6EE3-147C-4E02-8871-6AF36B9A9466}" destId="{6EC89D35-EC6A-4F7C-94BB-F8AE99F2A4E0}" srcOrd="0" destOrd="3" presId="urn:microsoft.com/office/officeart/2005/8/layout/list1"/>
    <dgm:cxn modelId="{CF279315-36EF-4B8C-BF8D-89CE345F13AA}" type="presOf" srcId="{BD098FDA-9C33-46CA-982E-B68A533C19F5}" destId="{4ED55767-1878-471C-B875-56472DD7E264}" srcOrd="0" destOrd="1" presId="urn:microsoft.com/office/officeart/2005/8/layout/list1"/>
    <dgm:cxn modelId="{BA8443E0-FFBE-485C-8A4E-6E8463F2E479}" type="presOf" srcId="{4A74862C-D72D-4AC1-ABE6-832633B42A34}" destId="{4ED55767-1878-471C-B875-56472DD7E264}" srcOrd="0" destOrd="0" presId="urn:microsoft.com/office/officeart/2005/8/layout/list1"/>
    <dgm:cxn modelId="{77401F85-6C1E-43CE-8B60-743D0157E71A}" type="presOf" srcId="{DEDF5A86-9E35-4DFC-9B99-78AC73D0E92C}" destId="{721FD767-EE2A-44F2-820C-8CCF6388C728}" srcOrd="1" destOrd="0" presId="urn:microsoft.com/office/officeart/2005/8/layout/list1"/>
    <dgm:cxn modelId="{4D72ACDF-F0DD-42CC-BB37-57E97EAAAD84}" srcId="{986F2789-E038-4585-BE38-7CB266866124}" destId="{4A74862C-D72D-4AC1-ABE6-832633B42A34}" srcOrd="0" destOrd="0" parTransId="{1601CDD6-F09F-4D31-88CE-15ABED0EA07E}" sibTransId="{92EC5D46-1CD2-44B3-9E4B-E273737E9C0D}"/>
    <dgm:cxn modelId="{C2C8D180-C02E-4CD7-9F3F-B9C0C4378860}" srcId="{931CE53F-3199-4080-A17C-51CA81BC6B43}" destId="{B05C6DC8-6F91-4556-BD48-75968911D926}" srcOrd="3" destOrd="0" parTransId="{BD9064D8-5243-4C8D-8EBA-0E676CE0380D}" sibTransId="{5AC223F9-E169-483A-AF35-BC0D591BC8A6}"/>
    <dgm:cxn modelId="{8EB9F79A-C97B-46E2-B9BB-45F5867505CE}" type="presOf" srcId="{B05C6DC8-6F91-4556-BD48-75968911D926}" destId="{6EC89D35-EC6A-4F7C-94BB-F8AE99F2A4E0}" srcOrd="0" destOrd="4" presId="urn:microsoft.com/office/officeart/2005/8/layout/list1"/>
    <dgm:cxn modelId="{0C6FD9DA-A505-492D-BD79-31B5C981DC55}" srcId="{931CE53F-3199-4080-A17C-51CA81BC6B43}" destId="{D5053CC6-9B2E-47CC-97DD-D3AA905DFD6D}" srcOrd="1" destOrd="0" parTransId="{D20B1868-C654-4B6E-B5B0-FC7072F6EC3B}" sibTransId="{7884276F-D751-4979-937A-D54093E66531}"/>
    <dgm:cxn modelId="{2F256C20-345F-4067-9E0B-09D0A2B1A0D7}" type="presOf" srcId="{D5053CC6-9B2E-47CC-97DD-D3AA905DFD6D}" destId="{6EC89D35-EC6A-4F7C-94BB-F8AE99F2A4E0}" srcOrd="0" destOrd="2" presId="urn:microsoft.com/office/officeart/2005/8/layout/list1"/>
    <dgm:cxn modelId="{11E788B9-0034-4A77-9B9E-10AD6BFF29AD}" srcId="{986F2789-E038-4585-BE38-7CB266866124}" destId="{BD098FDA-9C33-46CA-982E-B68A533C19F5}" srcOrd="1" destOrd="0" parTransId="{2E446835-1167-4BD9-9EA9-CC2FD4193810}" sibTransId="{3E728707-2CDE-451C-B810-126E1127F238}"/>
    <dgm:cxn modelId="{44090224-4336-4E94-9BD8-C2B830BE843A}" type="presOf" srcId="{986F2789-E038-4585-BE38-7CB266866124}" destId="{D16046A5-2EE4-4C7C-8CEC-EB89D4580739}" srcOrd="1" destOrd="0" presId="urn:microsoft.com/office/officeart/2005/8/layout/list1"/>
    <dgm:cxn modelId="{DBCAE0FA-336F-4F31-9DCE-9C41D4DA9F7C}" srcId="{18C79F15-67C1-44C8-87DC-4628D079CEAD}" destId="{DEDF5A86-9E35-4DFC-9B99-78AC73D0E92C}" srcOrd="1" destOrd="0" parTransId="{34C4D8AE-301E-4B87-88C7-7A7B55715B66}" sibTransId="{07CE8E83-3783-47BD-8F4D-5D59C82E4BEA}"/>
    <dgm:cxn modelId="{91D4AE72-1899-4628-849B-ED58D7D24B68}" type="presOf" srcId="{1A002490-C807-454F-81C4-174C01B684C1}" destId="{6EC89D35-EC6A-4F7C-94BB-F8AE99F2A4E0}" srcOrd="0" destOrd="1" presId="urn:microsoft.com/office/officeart/2005/8/layout/list1"/>
    <dgm:cxn modelId="{6784F0D6-361E-4FD1-B872-F42F6770F68A}" type="presOf" srcId="{DEDF5A86-9E35-4DFC-9B99-78AC73D0E92C}" destId="{38A43B26-C593-48F3-A3C7-95F30552AC04}" srcOrd="0" destOrd="0" presId="urn:microsoft.com/office/officeart/2005/8/layout/list1"/>
    <dgm:cxn modelId="{70D104E1-EDF1-455C-89E1-0C0FB0380BB0}" srcId="{931CE53F-3199-4080-A17C-51CA81BC6B43}" destId="{1A002490-C807-454F-81C4-174C01B684C1}" srcOrd="0" destOrd="0" parTransId="{2F45C61B-244D-4A4C-8F85-ABF81EE971B5}" sibTransId="{899CBF4B-03EA-4423-B67C-1039F7814990}"/>
    <dgm:cxn modelId="{49784E47-C608-4983-B0D7-B0D2435F29E5}" srcId="{DEDF5A86-9E35-4DFC-9B99-78AC73D0E92C}" destId="{931CE53F-3199-4080-A17C-51CA81BC6B43}" srcOrd="0" destOrd="0" parTransId="{6EB8B55A-8711-4E91-BF1C-58C5B4D7D8BA}" sibTransId="{E94BF655-34C9-42CB-A667-35BD3FF5B9ED}"/>
    <dgm:cxn modelId="{A9EF534B-F957-4AE5-AF45-AFE7F476D18D}" type="presOf" srcId="{18C79F15-67C1-44C8-87DC-4628D079CEAD}" destId="{AD8F0B96-9EAB-4A87-9768-3D0FF1079926}" srcOrd="0" destOrd="0" presId="urn:microsoft.com/office/officeart/2005/8/layout/list1"/>
    <dgm:cxn modelId="{EC4ADF51-8533-4399-99ED-7196736AC8C7}" type="presParOf" srcId="{AD8F0B96-9EAB-4A87-9768-3D0FF1079926}" destId="{95CF2657-64DC-4DE5-9BB0-073957467B9C}" srcOrd="0" destOrd="0" presId="urn:microsoft.com/office/officeart/2005/8/layout/list1"/>
    <dgm:cxn modelId="{C92E0902-F14F-402C-8515-3885E7C5B7C8}" type="presParOf" srcId="{95CF2657-64DC-4DE5-9BB0-073957467B9C}" destId="{78DB27AA-0055-4FA8-B3B6-9EB0DF91315C}" srcOrd="0" destOrd="0" presId="urn:microsoft.com/office/officeart/2005/8/layout/list1"/>
    <dgm:cxn modelId="{E4B3B055-F9B5-4F6E-8FB9-C982CC2D5574}" type="presParOf" srcId="{95CF2657-64DC-4DE5-9BB0-073957467B9C}" destId="{D16046A5-2EE4-4C7C-8CEC-EB89D4580739}" srcOrd="1" destOrd="0" presId="urn:microsoft.com/office/officeart/2005/8/layout/list1"/>
    <dgm:cxn modelId="{7D1652EC-C652-4890-B19F-87DED696FFFE}" type="presParOf" srcId="{AD8F0B96-9EAB-4A87-9768-3D0FF1079926}" destId="{40699656-2204-4772-B5EF-81D911B8D1D7}" srcOrd="1" destOrd="0" presId="urn:microsoft.com/office/officeart/2005/8/layout/list1"/>
    <dgm:cxn modelId="{DD8A91DC-112C-43D6-B5A4-4510A5C12D5B}" type="presParOf" srcId="{AD8F0B96-9EAB-4A87-9768-3D0FF1079926}" destId="{4ED55767-1878-471C-B875-56472DD7E264}" srcOrd="2" destOrd="0" presId="urn:microsoft.com/office/officeart/2005/8/layout/list1"/>
    <dgm:cxn modelId="{6252000A-CD8C-4283-93A1-61E3E639969B}" type="presParOf" srcId="{AD8F0B96-9EAB-4A87-9768-3D0FF1079926}" destId="{B8FE409F-1A3D-43F4-9141-1D0DF6F30A04}" srcOrd="3" destOrd="0" presId="urn:microsoft.com/office/officeart/2005/8/layout/list1"/>
    <dgm:cxn modelId="{0C67EE80-598B-4C67-B01B-8484337AD0DC}" type="presParOf" srcId="{AD8F0B96-9EAB-4A87-9768-3D0FF1079926}" destId="{19C726BD-59B9-46D5-8130-D2839AE59B7E}" srcOrd="4" destOrd="0" presId="urn:microsoft.com/office/officeart/2005/8/layout/list1"/>
    <dgm:cxn modelId="{F823FB0A-794A-4CF5-906B-97F49BA67785}" type="presParOf" srcId="{19C726BD-59B9-46D5-8130-D2839AE59B7E}" destId="{38A43B26-C593-48F3-A3C7-95F30552AC04}" srcOrd="0" destOrd="0" presId="urn:microsoft.com/office/officeart/2005/8/layout/list1"/>
    <dgm:cxn modelId="{31644AE5-F6B7-4BC7-B7CA-9781BADA4C3F}" type="presParOf" srcId="{19C726BD-59B9-46D5-8130-D2839AE59B7E}" destId="{721FD767-EE2A-44F2-820C-8CCF6388C728}" srcOrd="1" destOrd="0" presId="urn:microsoft.com/office/officeart/2005/8/layout/list1"/>
    <dgm:cxn modelId="{FF3D1FF4-0751-4EEA-A0B8-3AC44275D1D8}" type="presParOf" srcId="{AD8F0B96-9EAB-4A87-9768-3D0FF1079926}" destId="{4F35AF40-E4C6-4299-ACE8-1BE5D4791BC0}" srcOrd="5" destOrd="0" presId="urn:microsoft.com/office/officeart/2005/8/layout/list1"/>
    <dgm:cxn modelId="{71D75C48-0469-4EE3-A31D-BABC88303469}" type="presParOf" srcId="{AD8F0B96-9EAB-4A87-9768-3D0FF1079926}" destId="{6EC89D35-EC6A-4F7C-94BB-F8AE99F2A4E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11DF0-130D-49E0-A914-70721BD55496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17D3DBF-8702-40FD-8F99-FAC48F52D8D9}">
      <dgm:prSet phldrT="[Текст]"/>
      <dgm:spPr/>
      <dgm:t>
        <a:bodyPr/>
        <a:lstStyle/>
        <a:p>
          <a:r>
            <a:rPr lang="ru-RU" dirty="0" smtClean="0"/>
            <a:t>Главный </a:t>
          </a:r>
          <a:r>
            <a:rPr lang="ru-RU" b="1" dirty="0" smtClean="0">
              <a:solidFill>
                <a:schemeClr val="bg2">
                  <a:lumMod val="40000"/>
                  <a:lumOff val="60000"/>
                </a:schemeClr>
              </a:solidFill>
            </a:rPr>
            <a:t>пафос</a:t>
          </a:r>
          <a:r>
            <a:rPr lang="ru-RU" b="1" dirty="0" smtClean="0"/>
            <a:t> </a:t>
          </a:r>
          <a:r>
            <a:rPr lang="ru-RU" dirty="0" smtClean="0"/>
            <a:t>серии приключенческих романов – преобразование мира человеком.</a:t>
          </a:r>
          <a:endParaRPr lang="ru-RU" dirty="0"/>
        </a:p>
      </dgm:t>
    </dgm:pt>
    <dgm:pt modelId="{B9598BB3-8BDD-4819-91BF-397C6F0ADB32}" type="parTrans" cxnId="{FEA02115-E73C-4BF1-9B90-615B01A8761C}">
      <dgm:prSet/>
      <dgm:spPr/>
      <dgm:t>
        <a:bodyPr/>
        <a:lstStyle/>
        <a:p>
          <a:endParaRPr lang="ru-RU"/>
        </a:p>
      </dgm:t>
    </dgm:pt>
    <dgm:pt modelId="{13FCF7EC-84C4-4B01-AC2C-0D43D2AAFE9A}" type="sibTrans" cxnId="{FEA02115-E73C-4BF1-9B90-615B01A8761C}">
      <dgm:prSet/>
      <dgm:spPr/>
      <dgm:t>
        <a:bodyPr/>
        <a:lstStyle/>
        <a:p>
          <a:endParaRPr lang="ru-RU"/>
        </a:p>
      </dgm:t>
    </dgm:pt>
    <dgm:pt modelId="{0F18F577-014C-4945-B7E7-A2BE4C0558E0}">
      <dgm:prSet phldrT="[Текст]"/>
      <dgm:spPr/>
      <dgm:t>
        <a:bodyPr/>
        <a:lstStyle/>
        <a:p>
          <a:r>
            <a:rPr lang="ru-RU" dirty="0" smtClean="0"/>
            <a:t>Создает </a:t>
          </a:r>
          <a:r>
            <a:rPr lang="ru-RU" b="1" dirty="0" smtClean="0">
              <a:solidFill>
                <a:srgbClr val="A50021"/>
              </a:solidFill>
            </a:rPr>
            <a:t>роман нового типа</a:t>
          </a:r>
          <a:r>
            <a:rPr lang="ru-RU" dirty="0" smtClean="0"/>
            <a:t> – научная фантастика и приключения.</a:t>
          </a:r>
          <a:endParaRPr lang="ru-RU" dirty="0"/>
        </a:p>
      </dgm:t>
    </dgm:pt>
    <dgm:pt modelId="{3172894D-5718-4A87-9062-9C5B0C32A641}" type="parTrans" cxnId="{E57B84E5-47FA-4701-B680-9FD4C6C72457}">
      <dgm:prSet/>
      <dgm:spPr/>
      <dgm:t>
        <a:bodyPr/>
        <a:lstStyle/>
        <a:p>
          <a:endParaRPr lang="ru-RU"/>
        </a:p>
      </dgm:t>
    </dgm:pt>
    <dgm:pt modelId="{DF4E2F8D-A157-457B-B2D1-7D4B25CADC1F}" type="sibTrans" cxnId="{E57B84E5-47FA-4701-B680-9FD4C6C72457}">
      <dgm:prSet/>
      <dgm:spPr/>
      <dgm:t>
        <a:bodyPr/>
        <a:lstStyle/>
        <a:p>
          <a:endParaRPr lang="ru-RU"/>
        </a:p>
      </dgm:t>
    </dgm:pt>
    <dgm:pt modelId="{D7AE51BC-3B09-42B4-A634-3E03593C8FAD}">
      <dgm:prSet phldrT="[Текст]"/>
      <dgm:spPr/>
      <dgm:t>
        <a:bodyPr/>
        <a:lstStyle/>
        <a:p>
          <a:r>
            <a:rPr lang="ru-RU" dirty="0" smtClean="0"/>
            <a:t>Вводит </a:t>
          </a:r>
          <a:r>
            <a:rPr lang="ru-RU" b="1" dirty="0" smtClean="0">
              <a:solidFill>
                <a:srgbClr val="A50021"/>
              </a:solidFill>
            </a:rPr>
            <a:t>нового героя</a:t>
          </a:r>
          <a:r>
            <a:rPr lang="ru-RU" dirty="0" smtClean="0"/>
            <a:t> – рыцаря науки, бескорыстного ученого.</a:t>
          </a:r>
          <a:endParaRPr lang="ru-RU" dirty="0"/>
        </a:p>
      </dgm:t>
    </dgm:pt>
    <dgm:pt modelId="{3E477B5E-72BB-40A0-A9F7-65E61DD632F9}" type="parTrans" cxnId="{B77D1C4B-64EF-49C3-A0B9-F1F1EFE01DBE}">
      <dgm:prSet/>
      <dgm:spPr/>
      <dgm:t>
        <a:bodyPr/>
        <a:lstStyle/>
        <a:p>
          <a:endParaRPr lang="ru-RU"/>
        </a:p>
      </dgm:t>
    </dgm:pt>
    <dgm:pt modelId="{2D0FE89D-FBB2-456E-B2F1-C8265BBA5E0B}" type="sibTrans" cxnId="{B77D1C4B-64EF-49C3-A0B9-F1F1EFE01DBE}">
      <dgm:prSet/>
      <dgm:spPr/>
      <dgm:t>
        <a:bodyPr/>
        <a:lstStyle/>
        <a:p>
          <a:endParaRPr lang="ru-RU"/>
        </a:p>
      </dgm:t>
    </dgm:pt>
    <dgm:pt modelId="{6954BC26-4549-462A-9A88-6F3A479E6230}" type="pres">
      <dgm:prSet presAssocID="{0CC11DF0-130D-49E0-A914-70721BD554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51291C-2E52-401A-87E1-9BF44D13286B}" type="pres">
      <dgm:prSet presAssocID="{0CC11DF0-130D-49E0-A914-70721BD55496}" presName="dummyMaxCanvas" presStyleCnt="0">
        <dgm:presLayoutVars/>
      </dgm:prSet>
      <dgm:spPr/>
    </dgm:pt>
    <dgm:pt modelId="{3EF90FE0-6D25-4170-9F77-9A5B9D29D019}" type="pres">
      <dgm:prSet presAssocID="{0CC11DF0-130D-49E0-A914-70721BD5549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B23D5-CFFF-4C09-B18F-CC9591127B91}" type="pres">
      <dgm:prSet presAssocID="{0CC11DF0-130D-49E0-A914-70721BD5549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A6B37-1B37-4C33-8D8B-64A755997A4C}" type="pres">
      <dgm:prSet presAssocID="{0CC11DF0-130D-49E0-A914-70721BD5549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862C-B6C7-4BC8-B0CB-D2D86011F269}" type="pres">
      <dgm:prSet presAssocID="{0CC11DF0-130D-49E0-A914-70721BD5549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59A63-36B5-4E73-81C0-5EEDBD97CE5C}" type="pres">
      <dgm:prSet presAssocID="{0CC11DF0-130D-49E0-A914-70721BD5549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BFE6C-DFC8-4BED-87BF-D764FE675331}" type="pres">
      <dgm:prSet presAssocID="{0CC11DF0-130D-49E0-A914-70721BD5549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46303-8470-4A6D-BE3F-81482F150583}" type="pres">
      <dgm:prSet presAssocID="{0CC11DF0-130D-49E0-A914-70721BD5549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A914B-D9ED-4AF6-A837-42656E6198FC}" type="pres">
      <dgm:prSet presAssocID="{0CC11DF0-130D-49E0-A914-70721BD5549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A02115-E73C-4BF1-9B90-615B01A8761C}" srcId="{0CC11DF0-130D-49E0-A914-70721BD55496}" destId="{B17D3DBF-8702-40FD-8F99-FAC48F52D8D9}" srcOrd="0" destOrd="0" parTransId="{B9598BB3-8BDD-4819-91BF-397C6F0ADB32}" sibTransId="{13FCF7EC-84C4-4B01-AC2C-0D43D2AAFE9A}"/>
    <dgm:cxn modelId="{F55E68A4-3B53-4FDB-B35A-0E2387F43364}" type="presOf" srcId="{D7AE51BC-3B09-42B4-A634-3E03593C8FAD}" destId="{D30A914B-D9ED-4AF6-A837-42656E6198FC}" srcOrd="1" destOrd="0" presId="urn:microsoft.com/office/officeart/2005/8/layout/vProcess5"/>
    <dgm:cxn modelId="{E57B84E5-47FA-4701-B680-9FD4C6C72457}" srcId="{0CC11DF0-130D-49E0-A914-70721BD55496}" destId="{0F18F577-014C-4945-B7E7-A2BE4C0558E0}" srcOrd="1" destOrd="0" parTransId="{3172894D-5718-4A87-9062-9C5B0C32A641}" sibTransId="{DF4E2F8D-A157-457B-B2D1-7D4B25CADC1F}"/>
    <dgm:cxn modelId="{06DAD9AF-D658-4E7B-98B6-FB30EECB66AF}" type="presOf" srcId="{DF4E2F8D-A157-457B-B2D1-7D4B25CADC1F}" destId="{5FE59A63-36B5-4E73-81C0-5EEDBD97CE5C}" srcOrd="0" destOrd="0" presId="urn:microsoft.com/office/officeart/2005/8/layout/vProcess5"/>
    <dgm:cxn modelId="{15B16676-0C37-4486-B6E3-AA656A87092E}" type="presOf" srcId="{0F18F577-014C-4945-B7E7-A2BE4C0558E0}" destId="{26BB23D5-CFFF-4C09-B18F-CC9591127B91}" srcOrd="0" destOrd="0" presId="urn:microsoft.com/office/officeart/2005/8/layout/vProcess5"/>
    <dgm:cxn modelId="{F54DEBCF-30FC-4C0B-BABA-8775867EF7C2}" type="presOf" srcId="{0F18F577-014C-4945-B7E7-A2BE4C0558E0}" destId="{16846303-8470-4A6D-BE3F-81482F150583}" srcOrd="1" destOrd="0" presId="urn:microsoft.com/office/officeart/2005/8/layout/vProcess5"/>
    <dgm:cxn modelId="{D467F85B-3030-4054-89C9-1F9AE832A4C7}" type="presOf" srcId="{0CC11DF0-130D-49E0-A914-70721BD55496}" destId="{6954BC26-4549-462A-9A88-6F3A479E6230}" srcOrd="0" destOrd="0" presId="urn:microsoft.com/office/officeart/2005/8/layout/vProcess5"/>
    <dgm:cxn modelId="{B77D1C4B-64EF-49C3-A0B9-F1F1EFE01DBE}" srcId="{0CC11DF0-130D-49E0-A914-70721BD55496}" destId="{D7AE51BC-3B09-42B4-A634-3E03593C8FAD}" srcOrd="2" destOrd="0" parTransId="{3E477B5E-72BB-40A0-A9F7-65E61DD632F9}" sibTransId="{2D0FE89D-FBB2-456E-B2F1-C8265BBA5E0B}"/>
    <dgm:cxn modelId="{89DD5188-9E83-4160-AE46-31164A075389}" type="presOf" srcId="{B17D3DBF-8702-40FD-8F99-FAC48F52D8D9}" destId="{E8EBFE6C-DFC8-4BED-87BF-D764FE675331}" srcOrd="1" destOrd="0" presId="urn:microsoft.com/office/officeart/2005/8/layout/vProcess5"/>
    <dgm:cxn modelId="{6DEC70FC-D139-4BA5-B38E-822A6F535635}" type="presOf" srcId="{13FCF7EC-84C4-4B01-AC2C-0D43D2AAFE9A}" destId="{B936862C-B6C7-4BC8-B0CB-D2D86011F269}" srcOrd="0" destOrd="0" presId="urn:microsoft.com/office/officeart/2005/8/layout/vProcess5"/>
    <dgm:cxn modelId="{31248784-9D55-4CF2-AA03-F1B250E5148F}" type="presOf" srcId="{D7AE51BC-3B09-42B4-A634-3E03593C8FAD}" destId="{A17A6B37-1B37-4C33-8D8B-64A755997A4C}" srcOrd="0" destOrd="0" presId="urn:microsoft.com/office/officeart/2005/8/layout/vProcess5"/>
    <dgm:cxn modelId="{9BDFA41F-3B5E-49F3-9DFA-89FB2E264656}" type="presOf" srcId="{B17D3DBF-8702-40FD-8F99-FAC48F52D8D9}" destId="{3EF90FE0-6D25-4170-9F77-9A5B9D29D019}" srcOrd="0" destOrd="0" presId="urn:microsoft.com/office/officeart/2005/8/layout/vProcess5"/>
    <dgm:cxn modelId="{7BD7D6CE-94E5-4FEA-B2AD-541566C54EBD}" type="presParOf" srcId="{6954BC26-4549-462A-9A88-6F3A479E6230}" destId="{7A51291C-2E52-401A-87E1-9BF44D13286B}" srcOrd="0" destOrd="0" presId="urn:microsoft.com/office/officeart/2005/8/layout/vProcess5"/>
    <dgm:cxn modelId="{E28F771A-2680-4AB5-A75B-53293B86A0A6}" type="presParOf" srcId="{6954BC26-4549-462A-9A88-6F3A479E6230}" destId="{3EF90FE0-6D25-4170-9F77-9A5B9D29D019}" srcOrd="1" destOrd="0" presId="urn:microsoft.com/office/officeart/2005/8/layout/vProcess5"/>
    <dgm:cxn modelId="{78C8A1D6-57AE-448E-A972-D1789534B74F}" type="presParOf" srcId="{6954BC26-4549-462A-9A88-6F3A479E6230}" destId="{26BB23D5-CFFF-4C09-B18F-CC9591127B91}" srcOrd="2" destOrd="0" presId="urn:microsoft.com/office/officeart/2005/8/layout/vProcess5"/>
    <dgm:cxn modelId="{32CBC453-18F7-4E65-8F2E-24E8C0D600BA}" type="presParOf" srcId="{6954BC26-4549-462A-9A88-6F3A479E6230}" destId="{A17A6B37-1B37-4C33-8D8B-64A755997A4C}" srcOrd="3" destOrd="0" presId="urn:microsoft.com/office/officeart/2005/8/layout/vProcess5"/>
    <dgm:cxn modelId="{27343B36-B2A1-4D39-A8C2-44992F68A299}" type="presParOf" srcId="{6954BC26-4549-462A-9A88-6F3A479E6230}" destId="{B936862C-B6C7-4BC8-B0CB-D2D86011F269}" srcOrd="4" destOrd="0" presId="urn:microsoft.com/office/officeart/2005/8/layout/vProcess5"/>
    <dgm:cxn modelId="{6C778CB2-DBFF-4D79-9531-70FBCBA5FFFD}" type="presParOf" srcId="{6954BC26-4549-462A-9A88-6F3A479E6230}" destId="{5FE59A63-36B5-4E73-81C0-5EEDBD97CE5C}" srcOrd="5" destOrd="0" presId="urn:microsoft.com/office/officeart/2005/8/layout/vProcess5"/>
    <dgm:cxn modelId="{EB75D660-B0FA-450F-83C5-940E8BEB0416}" type="presParOf" srcId="{6954BC26-4549-462A-9A88-6F3A479E6230}" destId="{E8EBFE6C-DFC8-4BED-87BF-D764FE675331}" srcOrd="6" destOrd="0" presId="urn:microsoft.com/office/officeart/2005/8/layout/vProcess5"/>
    <dgm:cxn modelId="{319F8CF2-8C14-41E3-8F02-C90F80680EC1}" type="presParOf" srcId="{6954BC26-4549-462A-9A88-6F3A479E6230}" destId="{16846303-8470-4A6D-BE3F-81482F150583}" srcOrd="7" destOrd="0" presId="urn:microsoft.com/office/officeart/2005/8/layout/vProcess5"/>
    <dgm:cxn modelId="{87CAB8FE-67CF-4DAF-8247-2BFA44F20E21}" type="presParOf" srcId="{6954BC26-4549-462A-9A88-6F3A479E6230}" destId="{D30A914B-D9ED-4AF6-A837-42656E6198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55767-1878-471C-B875-56472DD7E264}">
      <dsp:nvSpPr>
        <dsp:cNvPr id="0" name=""/>
        <dsp:cNvSpPr/>
      </dsp:nvSpPr>
      <dsp:spPr>
        <a:xfrm>
          <a:off x="0" y="1090355"/>
          <a:ext cx="8229600" cy="19499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За 40 лет </a:t>
          </a:r>
          <a:r>
            <a:rPr lang="ru-RU" sz="1400" kern="1200" dirty="0" err="1" smtClean="0">
              <a:solidFill>
                <a:schemeClr val="bg1"/>
              </a:solidFill>
            </a:rPr>
            <a:t>Жюлем</a:t>
          </a:r>
          <a:r>
            <a:rPr lang="ru-RU" sz="1400" kern="1200" dirty="0" smtClean="0">
              <a:solidFill>
                <a:schemeClr val="bg1"/>
              </a:solidFill>
            </a:rPr>
            <a:t> Верном создано свыше </a:t>
          </a:r>
          <a:r>
            <a:rPr lang="ru-RU" sz="1400" b="1" kern="1200" dirty="0" smtClean="0">
              <a:solidFill>
                <a:schemeClr val="bg1"/>
              </a:solidFill>
            </a:rPr>
            <a:t>60 романов</a:t>
          </a:r>
          <a:r>
            <a:rPr lang="ru-RU" sz="1400" kern="1200" dirty="0" smtClean="0">
              <a:solidFill>
                <a:schemeClr val="bg1"/>
              </a:solidFill>
            </a:rPr>
            <a:t> на 18000 стр.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Универсальный очерк земного шара</a:t>
          </a:r>
          <a:r>
            <a:rPr lang="ru-RU" sz="1400" kern="1200" dirty="0" smtClean="0">
              <a:solidFill>
                <a:schemeClr val="bg1"/>
              </a:solidFill>
            </a:rPr>
            <a:t>: 15 романов – страны Европы, </a:t>
          </a:r>
          <a:br>
            <a:rPr lang="ru-RU" sz="1400" kern="1200" dirty="0" smtClean="0">
              <a:solidFill>
                <a:schemeClr val="bg1"/>
              </a:solidFill>
            </a:rPr>
          </a:br>
          <a:r>
            <a:rPr lang="ru-RU" sz="1400" kern="1200" dirty="0" smtClean="0">
              <a:solidFill>
                <a:schemeClr val="bg1"/>
              </a:solidFill>
            </a:rPr>
            <a:t>8 – Северная Америка, 8 – Африка, 5 – Азия, 7 – моря и океаны.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0" y="1090355"/>
        <a:ext cx="8229600" cy="1949980"/>
      </dsp:txXfrm>
    </dsp:sp>
    <dsp:sp modelId="{D16046A5-2EE4-4C7C-8CEC-EB89D4580739}">
      <dsp:nvSpPr>
        <dsp:cNvPr id="0" name=""/>
        <dsp:cNvSpPr/>
      </dsp:nvSpPr>
      <dsp:spPr>
        <a:xfrm>
          <a:off x="576063" y="216026"/>
          <a:ext cx="5760720" cy="10554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Плодотворная работа писателя</a:t>
          </a:r>
          <a:endParaRPr lang="ru-RU" sz="2800" kern="1200" dirty="0"/>
        </a:p>
      </dsp:txBody>
      <dsp:txXfrm>
        <a:off x="576063" y="216026"/>
        <a:ext cx="5760720" cy="1055474"/>
      </dsp:txXfrm>
    </dsp:sp>
    <dsp:sp modelId="{6EC89D35-EC6A-4F7C-94BB-F8AE99F2A4E0}">
      <dsp:nvSpPr>
        <dsp:cNvPr id="0" name=""/>
        <dsp:cNvSpPr/>
      </dsp:nvSpPr>
      <dsp:spPr>
        <a:xfrm>
          <a:off x="0" y="3087681"/>
          <a:ext cx="8229600" cy="159283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A50021"/>
              </a:solidFill>
            </a:rPr>
            <a:t>географические			технические </a:t>
          </a:r>
          <a:endParaRPr lang="ru-RU" sz="1400" kern="1200" dirty="0"/>
        </a:p>
        <a:p>
          <a:pPr marL="228600" lvl="2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оба полюса				подводная лодка</a:t>
          </a:r>
          <a:endParaRPr lang="ru-RU" sz="1400" b="1" kern="1200" dirty="0"/>
        </a:p>
        <a:p>
          <a:pPr marL="228600" lvl="2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Центральная Африка			дирижабль</a:t>
          </a:r>
          <a:endParaRPr lang="ru-RU" sz="1400" b="1" kern="1200" dirty="0"/>
        </a:p>
        <a:p>
          <a:pPr marL="228600" lvl="2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бассейн Амазонки			быстроходные машины</a:t>
          </a:r>
          <a:endParaRPr lang="ru-RU" sz="1400" b="1" kern="1200" dirty="0"/>
        </a:p>
        <a:p>
          <a:pPr marL="228600" lvl="2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Памир, Тибет				телевидение</a:t>
          </a:r>
          <a:endParaRPr lang="ru-RU" sz="1400" kern="1200"/>
        </a:p>
      </dsp:txBody>
      <dsp:txXfrm>
        <a:off x="0" y="3087681"/>
        <a:ext cx="8229600" cy="1592838"/>
      </dsp:txXfrm>
    </dsp:sp>
    <dsp:sp modelId="{721FD767-EE2A-44F2-820C-8CCF6388C728}">
      <dsp:nvSpPr>
        <dsp:cNvPr id="0" name=""/>
        <dsp:cNvSpPr/>
      </dsp:nvSpPr>
      <dsp:spPr>
        <a:xfrm>
          <a:off x="504058" y="2160236"/>
          <a:ext cx="5760720" cy="11084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Открытия Жюля Верна</a:t>
          </a:r>
          <a:endParaRPr lang="ru-RU" sz="2800" kern="1200" dirty="0"/>
        </a:p>
      </dsp:txBody>
      <dsp:txXfrm>
        <a:off x="504058" y="2160236"/>
        <a:ext cx="5760720" cy="11084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F90FE0-6D25-4170-9F77-9A5B9D29D019}">
      <dsp:nvSpPr>
        <dsp:cNvPr id="0" name=""/>
        <dsp:cNvSpPr/>
      </dsp:nvSpPr>
      <dsp:spPr>
        <a:xfrm>
          <a:off x="0" y="0"/>
          <a:ext cx="6995160" cy="13716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Главный </a:t>
          </a:r>
          <a:r>
            <a:rPr lang="ru-RU" sz="2600" b="1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пафос</a:t>
          </a:r>
          <a:r>
            <a:rPr lang="ru-RU" sz="2600" b="1" kern="1200" dirty="0" smtClean="0"/>
            <a:t> </a:t>
          </a:r>
          <a:r>
            <a:rPr lang="ru-RU" sz="2600" kern="1200" dirty="0" smtClean="0"/>
            <a:t>серии приключенческих романов – преобразование мира человеком.</a:t>
          </a:r>
          <a:endParaRPr lang="ru-RU" sz="2600" kern="1200" dirty="0"/>
        </a:p>
      </dsp:txBody>
      <dsp:txXfrm>
        <a:off x="0" y="0"/>
        <a:ext cx="5595442" cy="1371600"/>
      </dsp:txXfrm>
    </dsp:sp>
    <dsp:sp modelId="{26BB23D5-CFFF-4C09-B18F-CC9591127B91}">
      <dsp:nvSpPr>
        <dsp:cNvPr id="0" name=""/>
        <dsp:cNvSpPr/>
      </dsp:nvSpPr>
      <dsp:spPr>
        <a:xfrm>
          <a:off x="617219" y="1600199"/>
          <a:ext cx="6995160" cy="13716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Создает </a:t>
          </a:r>
          <a:r>
            <a:rPr lang="ru-RU" sz="2600" b="1" kern="1200" dirty="0" smtClean="0">
              <a:solidFill>
                <a:srgbClr val="A50021"/>
              </a:solidFill>
            </a:rPr>
            <a:t>роман нового типа</a:t>
          </a:r>
          <a:r>
            <a:rPr lang="ru-RU" sz="2600" kern="1200" dirty="0" smtClean="0"/>
            <a:t> – научная фантастика и приключения.</a:t>
          </a:r>
          <a:endParaRPr lang="ru-RU" sz="2600" kern="1200" dirty="0"/>
        </a:p>
      </dsp:txBody>
      <dsp:txXfrm>
        <a:off x="617219" y="1600199"/>
        <a:ext cx="5486399" cy="1371600"/>
      </dsp:txXfrm>
    </dsp:sp>
    <dsp:sp modelId="{A17A6B37-1B37-4C33-8D8B-64A755997A4C}">
      <dsp:nvSpPr>
        <dsp:cNvPr id="0" name=""/>
        <dsp:cNvSpPr/>
      </dsp:nvSpPr>
      <dsp:spPr>
        <a:xfrm>
          <a:off x="1234439" y="3200399"/>
          <a:ext cx="6995160" cy="13716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Вводит </a:t>
          </a:r>
          <a:r>
            <a:rPr lang="ru-RU" sz="2600" b="1" kern="1200" dirty="0" smtClean="0">
              <a:solidFill>
                <a:srgbClr val="A50021"/>
              </a:solidFill>
            </a:rPr>
            <a:t>нового героя</a:t>
          </a:r>
          <a:r>
            <a:rPr lang="ru-RU" sz="2600" kern="1200" dirty="0" smtClean="0"/>
            <a:t> – рыцаря науки, бескорыстного ученого.</a:t>
          </a:r>
          <a:endParaRPr lang="ru-RU" sz="2600" kern="1200" dirty="0"/>
        </a:p>
      </dsp:txBody>
      <dsp:txXfrm>
        <a:off x="1234439" y="3200399"/>
        <a:ext cx="5486399" cy="1371600"/>
      </dsp:txXfrm>
    </dsp:sp>
    <dsp:sp modelId="{B936862C-B6C7-4BC8-B0CB-D2D86011F269}">
      <dsp:nvSpPr>
        <dsp:cNvPr id="0" name=""/>
        <dsp:cNvSpPr/>
      </dsp:nvSpPr>
      <dsp:spPr>
        <a:xfrm>
          <a:off x="6103619" y="10401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03619" y="1040130"/>
        <a:ext cx="891540" cy="891540"/>
      </dsp:txXfrm>
    </dsp:sp>
    <dsp:sp modelId="{5FE59A63-36B5-4E73-81C0-5EEDBD97CE5C}">
      <dsp:nvSpPr>
        <dsp:cNvPr id="0" name=""/>
        <dsp:cNvSpPr/>
      </dsp:nvSpPr>
      <dsp:spPr>
        <a:xfrm>
          <a:off x="6720839" y="2631186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20839" y="2631186"/>
        <a:ext cx="891540" cy="891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33AB-65B8-4C73-B75F-69F77A490A2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D8540-E6A3-4764-AD82-871906F1F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33AB-65B8-4C73-B75F-69F77A490A2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8540-E6A3-4764-AD82-871906F1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33AB-65B8-4C73-B75F-69F77A490A2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8540-E6A3-4764-AD82-871906F1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BD33AB-65B8-4C73-B75F-69F77A490A2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46D8540-E6A3-4764-AD82-871906F1F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33AB-65B8-4C73-B75F-69F77A490A2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8540-E6A3-4764-AD82-871906F1F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33AB-65B8-4C73-B75F-69F77A490A2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8540-E6A3-4764-AD82-871906F1F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8540-E6A3-4764-AD82-871906F1F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33AB-65B8-4C73-B75F-69F77A490A2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33AB-65B8-4C73-B75F-69F77A490A2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8540-E6A3-4764-AD82-871906F1F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33AB-65B8-4C73-B75F-69F77A490A2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8540-E6A3-4764-AD82-871906F1F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BD33AB-65B8-4C73-B75F-69F77A490A2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6D8540-E6A3-4764-AD82-871906F1F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33AB-65B8-4C73-B75F-69F77A490A2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D8540-E6A3-4764-AD82-871906F1F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BD33AB-65B8-4C73-B75F-69F77A490A29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46D8540-E6A3-4764-AD82-871906F1F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6.jpeg"/><Relationship Id="rId2" Type="http://schemas.openxmlformats.org/officeDocument/2006/relationships/hyperlink" Target="http://juliver.ru/film-puteshestvie-2-tainstvennyj-ostr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irint.ru/books/419170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kinopod.ru/video.html?id=158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irint.ru/books/413289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3.jpeg"/><Relationship Id="rId2" Type="http://schemas.openxmlformats.org/officeDocument/2006/relationships/hyperlink" Target="http://online.astroclub.net/publ/video_online/sovetskie/v_poiskakh_kapitana_granta_smotret_onlajn/19-1-0-17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15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irint.ru/books/399026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ululu.org/a3620/" TargetMode="External"/><Relationship Id="rId2" Type="http://schemas.openxmlformats.org/officeDocument/2006/relationships/hyperlink" Target="http://tululu.org/b1689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hyperlink" Target="http://prozaik.in/author/vern-zhyul-gabrie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eomax.org/videos/7630/moy-jyul-ver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45" TargetMode="External"/><Relationship Id="rId13" Type="http://schemas.openxmlformats.org/officeDocument/2006/relationships/hyperlink" Target="http://ru.wikipedia.org/wiki/%D0%92_%D0%BF%D0%BE%D0%B8%D1%81%D0%BA%D0%B0%D1%85_%D0%BA%D0%B0%D0%BF%D0%B8%D1%82%D0%B0%D0%BD%D0%B0_%D0%93%D1%80%D0%B0%D0%BD%D1%82%D0%B0_(%D1%84%D0%B8%D0%BB%D1%8C%D0%BC)" TargetMode="External"/><Relationship Id="rId3" Type="http://schemas.openxmlformats.org/officeDocument/2006/relationships/hyperlink" Target="http://ru.wikipedia.org/wiki/%D0%94%D0%B5%D1%82%D0%B8_%D0%BA%D0%B0%D0%BF%D0%B8%D1%82%D0%B0%D0%BD%D0%B0_%D0%93%D1%80%D0%B0%D0%BD%D1%82%D0%B0_(%D1%84%D0%B8%D0%BB%D1%8C%D0%BC,_1936)" TargetMode="External"/><Relationship Id="rId7" Type="http://schemas.openxmlformats.org/officeDocument/2006/relationships/hyperlink" Target="http://ru.wikipedia.org/wiki/%D0%9F%D1%8F%D1%82%D0%BD%D0%B0%D0%B4%D1%86%D0%B0%D1%82%D0%B8%D0%BB%D0%B5%D1%82%D0%BD%D0%B8%D0%B9_%D0%BA%D0%B0%D0%BF%D0%B8%D1%82%D0%B0%D0%BD" TargetMode="External"/><Relationship Id="rId12" Type="http://schemas.openxmlformats.org/officeDocument/2006/relationships/hyperlink" Target="http://ru.wikipedia.org/wiki/1975" TargetMode="External"/><Relationship Id="rId17" Type="http://schemas.openxmlformats.org/officeDocument/2006/relationships/hyperlink" Target="http://video.mail.ru/mail/vm_gluschenko/8288" TargetMode="External"/><Relationship Id="rId2" Type="http://schemas.openxmlformats.org/officeDocument/2006/relationships/hyperlink" Target="http://ru.wikipedia.org/wiki/%D0%A1%D0%A1%D0%A1%D0%A0" TargetMode="External"/><Relationship Id="rId16" Type="http://schemas.openxmlformats.org/officeDocument/2006/relationships/hyperlink" Target="http://ru.wikipedia.org/wiki/19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41" TargetMode="External"/><Relationship Id="rId11" Type="http://schemas.openxmlformats.org/officeDocument/2006/relationships/hyperlink" Target="http://ru.wikipedia.org/wiki/%D0%9A%D0%B0%D0%BF%D0%B8%D1%82%D0%B0%D0%BD_%D0%9D%D0%B5%D0%BC%D0%BE_(%D1%84%D0%B8%D0%BB%D1%8C%D0%BC)" TargetMode="External"/><Relationship Id="rId5" Type="http://schemas.openxmlformats.org/officeDocument/2006/relationships/hyperlink" Target="http://ru.wikipedia.org/wiki/%D0%A2%D0%B0%D0%B8%D0%BD%D1%81%D1%82%D0%B2%D0%B5%D0%BD%D0%BD%D1%8B%D0%B9_%D0%BE%D1%81%D1%82%D1%80%D0%BE%D0%B2_(%D1%84%D0%B8%D0%BB%D1%8C%D0%BC,_1941)" TargetMode="External"/><Relationship Id="rId15" Type="http://schemas.openxmlformats.org/officeDocument/2006/relationships/hyperlink" Target="http://ru.wikipedia.org/wiki/%D0%9A%D0%B0%D0%BF%D0%B8%D1%82%D0%B0%D0%BD_%C2%AB%D0%9F%D0%B8%D0%BB%D0%B8%D0%B3%D1%80%D0%B8%D0%BC%D0%B0%C2%BB_(%D1%84%D0%B8%D0%BB%D1%8C%D0%BC)" TargetMode="External"/><Relationship Id="rId10" Type="http://schemas.openxmlformats.org/officeDocument/2006/relationships/hyperlink" Target="http://ru.wikipedia.org/wiki/1973" TargetMode="External"/><Relationship Id="rId4" Type="http://schemas.openxmlformats.org/officeDocument/2006/relationships/hyperlink" Target="http://ru.wikipedia.org/wiki/1936" TargetMode="External"/><Relationship Id="rId9" Type="http://schemas.openxmlformats.org/officeDocument/2006/relationships/hyperlink" Target="http://ru.wikipedia.org/wiki/%D0%A1%D0%BB%D0%BE%D0%BC%D0%B0%D0%BD%D0%BD%D0%B0%D1%8F_%D0%BF%D0%BE%D0%B4%D0%BA%D0%BE%D0%B2%D0%B0_(%D1%84%D0%B8%D0%BB%D1%8C%D0%BC)" TargetMode="External"/><Relationship Id="rId14" Type="http://schemas.openxmlformats.org/officeDocument/2006/relationships/hyperlink" Target="http://ru.wikipedia.org/wiki/1985_%D0%B3%D0%BE%D0%B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http://www.tvzavr.ru/Pyatnadtsatiletnii-kapita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abirint.ru/books/171495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uliver.ru/film-vokrug-sveta-za-80-dnej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hdkinoklub.ru/boeviki/569-vokrug-sveta-za-80-dne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gif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2852936"/>
            <a:ext cx="5580112" cy="37444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Работу выполнил </a:t>
            </a:r>
            <a:r>
              <a:rPr lang="ru-RU" sz="20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ученик 8 класса</a:t>
            </a:r>
          </a:p>
          <a:p>
            <a:r>
              <a:rPr lang="ru-RU" sz="20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«Хмелевицкая средняя общеобразовательная школа</a:t>
            </a:r>
          </a:p>
          <a:p>
            <a:r>
              <a:rPr lang="ru-RU" sz="20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городского округа г.Шахунья</a:t>
            </a:r>
          </a:p>
          <a:p>
            <a:r>
              <a:rPr lang="ru-RU" sz="20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Нижегородской области</a:t>
            </a:r>
          </a:p>
          <a:p>
            <a:r>
              <a:rPr lang="ru-RU" sz="2000" b="1" u="sng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Коряковцев</a:t>
            </a:r>
            <a:r>
              <a:rPr lang="ru-RU" sz="2000" b="1" u="sng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Григорий</a:t>
            </a:r>
          </a:p>
          <a:p>
            <a:endParaRPr lang="ru-RU" sz="2000" b="1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Руководитель:</a:t>
            </a:r>
          </a:p>
          <a:p>
            <a:r>
              <a:rPr lang="ru-RU" sz="20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учитель русского языка и литературы </a:t>
            </a:r>
            <a:r>
              <a:rPr lang="ru-RU" sz="2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Спиридонова Светлана Павловна </a:t>
            </a:r>
            <a:endParaRPr lang="ru-RU" sz="2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9424" y="188640"/>
            <a:ext cx="5184576" cy="244827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Фильмография романов </a:t>
            </a:r>
            <a:br>
              <a:rPr lang="ru-RU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Жюля Верна</a:t>
            </a:r>
            <a:endParaRPr lang="ru-RU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фильмография.png"/>
          <p:cNvPicPr>
            <a:picLocks noChangeAspect="1"/>
          </p:cNvPicPr>
          <p:nvPr/>
        </p:nvPicPr>
        <p:blipFill>
          <a:blip r:embed="rId2" cstate="print"/>
          <a:srcRect l="28738" t="3801" r="31100" b="3801"/>
          <a:stretch>
            <a:fillRect/>
          </a:stretch>
        </p:blipFill>
        <p:spPr>
          <a:xfrm>
            <a:off x="0" y="620688"/>
            <a:ext cx="3894978" cy="5040560"/>
          </a:xfrm>
          <a:prstGeom prst="rect">
            <a:avLst/>
          </a:prstGeom>
        </p:spPr>
      </p:pic>
      <p:pic>
        <p:nvPicPr>
          <p:cNvPr id="5" name="Picture 4" descr="verne-12282007085236Q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61716"/>
            <a:ext cx="1152128" cy="1659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36_2_5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805264"/>
            <a:ext cx="838200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трелка влево 6"/>
          <p:cNvSpPr/>
          <p:nvPr/>
        </p:nvSpPr>
        <p:spPr>
          <a:xfrm rot="10273473" flipH="1" flipV="1">
            <a:off x="1491929" y="5850145"/>
            <a:ext cx="2000486" cy="451885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Значок ссылки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94928"/>
          </a:xfr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Таинственный остров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1619672" y="5949280"/>
            <a:ext cx="6264696" cy="76470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http://juliver.ru/film-puteshestvie-2-tainstvennyj-ostrov</a:t>
            </a:r>
            <a:endParaRPr lang="ru-RU" dirty="0"/>
          </a:p>
        </p:txBody>
      </p:sp>
      <p:pic>
        <p:nvPicPr>
          <p:cNvPr id="5" name="Рисунок 4" descr="36_2_51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877272"/>
            <a:ext cx="838200" cy="838200"/>
          </a:xfrm>
          <a:prstGeom prst="rect">
            <a:avLst/>
          </a:prstGeom>
        </p:spPr>
      </p:pic>
      <p:pic>
        <p:nvPicPr>
          <p:cNvPr id="9" name="Рисунок 8" descr="киноплен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28800"/>
            <a:ext cx="5329716" cy="4005828"/>
          </a:xfrm>
          <a:prstGeom prst="rect">
            <a:avLst/>
          </a:prstGeom>
        </p:spPr>
      </p:pic>
      <p:pic>
        <p:nvPicPr>
          <p:cNvPr id="11" name="Рисунок 10" descr="киноплен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4284" y="1628800"/>
            <a:ext cx="5329716" cy="4005828"/>
          </a:xfrm>
          <a:prstGeom prst="rect">
            <a:avLst/>
          </a:prstGeom>
        </p:spPr>
      </p:pic>
      <p:pic>
        <p:nvPicPr>
          <p:cNvPr id="13" name="Picture 4" descr="http://kinofilms.tv/images/films/30/29722/big/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204864"/>
            <a:ext cx="3816424" cy="286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http://kinofilms.tv/images/films/30/29722/big/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132856"/>
            <a:ext cx="3888432" cy="291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19872" y="1524000"/>
            <a:ext cx="5266928" cy="43532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В авантюрный сюжет предлагаемого читателю романа "</a:t>
            </a:r>
            <a:r>
              <a:rPr lang="ru-RU" i="1" dirty="0" smtClean="0">
                <a:solidFill>
                  <a:srgbClr val="FF0000"/>
                </a:solidFill>
              </a:rPr>
              <a:t>Таинственный остров</a:t>
            </a:r>
            <a:r>
              <a:rPr lang="ru-RU" dirty="0" smtClean="0">
                <a:solidFill>
                  <a:srgbClr val="FF0000"/>
                </a:solidFill>
              </a:rPr>
              <a:t>" </a:t>
            </a:r>
            <a:r>
              <a:rPr lang="ru-RU" dirty="0" smtClean="0"/>
              <a:t>вплетены буря, извержение вулкана, нападения пиратов и, конечно, история выживания на клочке земли в океане: находчивые герои, выброшенные ураганом на необитаемый остров, сами варят сахар и выплавляют сталь, изготовляют кирпичи и динамит, конструируют телеграф и прядильную машину. </a:t>
            </a:r>
          </a:p>
          <a:p>
            <a:pPr>
              <a:buNone/>
            </a:pPr>
            <a:r>
              <a:rPr lang="ru-RU" dirty="0" smtClean="0"/>
              <a:t>         "Таинственный остров" - "пособие по выживанию", гимн человеческой отваге и силе воли.</a:t>
            </a:r>
            <a:endParaRPr lang="ru-RU" dirty="0"/>
          </a:p>
        </p:txBody>
      </p:sp>
      <p:pic>
        <p:nvPicPr>
          <p:cNvPr id="4" name="Picture 2" descr="http://detsky-mir.com/uploads/images/0/7/6/b/1806/a66879326f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1792" y="1556792"/>
            <a:ext cx="2711824" cy="419100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Стрелка вправо с вырезом 4"/>
          <p:cNvSpPr/>
          <p:nvPr/>
        </p:nvSpPr>
        <p:spPr>
          <a:xfrm>
            <a:off x="1115616" y="5877272"/>
            <a:ext cx="7704856" cy="79208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Подробнее:</a:t>
            </a:r>
            <a:r>
              <a:rPr lang="ru-RU" dirty="0" smtClean="0">
                <a:hlinkClick r:id="rId3"/>
              </a:rPr>
              <a:t>http://</a:t>
            </a:r>
            <a:r>
              <a:rPr lang="ru-RU" dirty="0" err="1" smtClean="0">
                <a:hlinkClick r:id="rId3"/>
              </a:rPr>
              <a:t>www.labirint.ru</a:t>
            </a:r>
            <a:r>
              <a:rPr lang="ru-RU" dirty="0" smtClean="0">
                <a:hlinkClick r:id="rId3"/>
              </a:rPr>
              <a:t>/</a:t>
            </a:r>
            <a:r>
              <a:rPr lang="ru-RU" dirty="0" err="1" smtClean="0">
                <a:hlinkClick r:id="rId3"/>
              </a:rPr>
              <a:t>books</a:t>
            </a:r>
            <a:r>
              <a:rPr lang="ru-RU" dirty="0" smtClean="0">
                <a:hlinkClick r:id="rId3"/>
              </a:rPr>
              <a:t>/419170/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88640"/>
            <a:ext cx="57885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Аннотация романа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«Таинственный остров»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907704" y="188640"/>
            <a:ext cx="5828134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«Капитан Немо»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2123728" y="5949280"/>
            <a:ext cx="5904656" cy="792088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http://kinopod.ru/video.html?id=15836</a:t>
            </a:r>
            <a:endParaRPr lang="ru-RU" dirty="0"/>
          </a:p>
        </p:txBody>
      </p:sp>
      <p:pic>
        <p:nvPicPr>
          <p:cNvPr id="6" name="Рисунок 5" descr="36_2_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445224"/>
            <a:ext cx="838200" cy="838200"/>
          </a:xfrm>
          <a:prstGeom prst="rect">
            <a:avLst/>
          </a:prstGeom>
        </p:spPr>
      </p:pic>
      <p:pic>
        <p:nvPicPr>
          <p:cNvPr id="7" name="Рисунок 6" descr="кинопле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4559" y="1412776"/>
            <a:ext cx="5939969" cy="4464496"/>
          </a:xfrm>
          <a:prstGeom prst="rect">
            <a:avLst/>
          </a:prstGeom>
        </p:spPr>
      </p:pic>
      <p:pic>
        <p:nvPicPr>
          <p:cNvPr id="8" name="Picture 2" descr="http://img01.chitalnya.ru/upload/273/520508678629994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988840"/>
            <a:ext cx="4104456" cy="328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Капитан Немо (1975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16832"/>
            <a:ext cx="2476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ubranstvo.ru/images/cms/data/N00104085005_9.jpg"/>
          <p:cNvPicPr>
            <a:picLocks noChangeAspect="1" noChangeArrowheads="1"/>
          </p:cNvPicPr>
          <p:nvPr/>
        </p:nvPicPr>
        <p:blipFill>
          <a:blip r:embed="rId2" cstate="print"/>
          <a:srcRect l="6438" t="13333" r="54935" b="32508"/>
          <a:stretch>
            <a:fillRect/>
          </a:stretch>
        </p:blipFill>
        <p:spPr bwMode="auto">
          <a:xfrm>
            <a:off x="107504" y="3789040"/>
            <a:ext cx="3024336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3494" name="Picture 6" descr="http://ubranstvo.ru/images/cms/data/N00104085005_9.jpg"/>
          <p:cNvPicPr>
            <a:picLocks noChangeAspect="1" noChangeArrowheads="1"/>
          </p:cNvPicPr>
          <p:nvPr/>
        </p:nvPicPr>
        <p:blipFill>
          <a:blip r:embed="rId2" cstate="print"/>
          <a:srcRect l="55401" t="14159" r="6891" b="11175"/>
          <a:stretch>
            <a:fillRect/>
          </a:stretch>
        </p:blipFill>
        <p:spPr bwMode="auto">
          <a:xfrm>
            <a:off x="0" y="116632"/>
            <a:ext cx="2448272" cy="334398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47456" y="1772816"/>
            <a:ext cx="4896544" cy="43704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        История смелого, беззаветно преданного науке профессора Пьера </a:t>
            </a:r>
            <a:r>
              <a:rPr lang="ru-RU" sz="2000" dirty="0" err="1" smtClean="0"/>
              <a:t>Аронакса</a:t>
            </a:r>
            <a:r>
              <a:rPr lang="ru-RU" sz="2000" dirty="0" smtClean="0"/>
              <a:t> и его друзей - остроумного, веселого </a:t>
            </a:r>
            <a:r>
              <a:rPr lang="ru-RU" sz="2000" dirty="0" err="1" smtClean="0"/>
              <a:t>Конселя</a:t>
            </a:r>
            <a:r>
              <a:rPr lang="ru-RU" sz="2000" dirty="0" smtClean="0"/>
              <a:t> и бесстрашного канадского гарпунера </a:t>
            </a:r>
            <a:r>
              <a:rPr lang="ru-RU" sz="2000" dirty="0" err="1" smtClean="0"/>
              <a:t>Неда</a:t>
            </a:r>
            <a:r>
              <a:rPr lang="ru-RU" sz="2000" dirty="0" smtClean="0"/>
              <a:t> </a:t>
            </a:r>
            <a:r>
              <a:rPr lang="ru-RU" sz="2000" dirty="0" err="1" smtClean="0"/>
              <a:t>Ленда</a:t>
            </a:r>
            <a:r>
              <a:rPr lang="ru-RU" sz="2000" dirty="0" smtClean="0"/>
              <a:t>, - волей случая оказавшихся на "Наутилусе" - удивительном подводном корабле таинственного капитана Немо.</a:t>
            </a:r>
            <a:br>
              <a:rPr lang="ru-RU" sz="2000" dirty="0" smtClean="0"/>
            </a:br>
            <a:r>
              <a:rPr lang="ru-RU" sz="2000" dirty="0" smtClean="0"/>
              <a:t>История их опасных и увлекательных приключений в океанских и морских глубинах.</a:t>
            </a:r>
            <a:br>
              <a:rPr lang="ru-RU" sz="2000" dirty="0" smtClean="0"/>
            </a:br>
            <a:r>
              <a:rPr lang="ru-RU" sz="2000" dirty="0" smtClean="0"/>
              <a:t>      Книга, которую читали и будут читать всегда!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971600" y="6165304"/>
            <a:ext cx="7704856" cy="692696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Подробнее:</a:t>
            </a:r>
            <a:r>
              <a:rPr lang="ru-RU" dirty="0" smtClean="0">
                <a:hlinkClick r:id="rId3"/>
              </a:rPr>
              <a:t>http://</a:t>
            </a:r>
            <a:r>
              <a:rPr lang="ru-RU" dirty="0" err="1" smtClean="0">
                <a:hlinkClick r:id="rId3"/>
              </a:rPr>
              <a:t>www.labirint.ru</a:t>
            </a:r>
            <a:r>
              <a:rPr lang="ru-RU" dirty="0" smtClean="0">
                <a:hlinkClick r:id="rId3"/>
              </a:rPr>
              <a:t>/</a:t>
            </a:r>
            <a:r>
              <a:rPr lang="ru-RU" dirty="0" err="1" smtClean="0">
                <a:hlinkClick r:id="rId3"/>
              </a:rPr>
              <a:t>books</a:t>
            </a:r>
            <a:r>
              <a:rPr lang="ru-RU" dirty="0" smtClean="0">
                <a:hlinkClick r:id="rId3"/>
              </a:rPr>
              <a:t>/413289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9340" y="116632"/>
            <a:ext cx="5444759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Аннотация романа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«20 000 лье под водой»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Жюль Верн - Двадцать тысяч лье под водой обложка кни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628800"/>
            <a:ext cx="1815940" cy="280645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42014" y="188640"/>
            <a:ext cx="7542258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«В поисках капитана Гранта»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395536" y="5661248"/>
            <a:ext cx="8748464" cy="1196752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http://online.astroclub.net/publ/video_online/sovetskie/v_poiskakh_kapitana_granta_smotret_onlajn/19-1-0-174</a:t>
            </a:r>
            <a:endParaRPr lang="ru-RU" dirty="0"/>
          </a:p>
        </p:txBody>
      </p:sp>
      <p:pic>
        <p:nvPicPr>
          <p:cNvPr id="10" name="Рисунок 9" descr="кинопле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124744"/>
            <a:ext cx="5826454" cy="4379178"/>
          </a:xfrm>
          <a:prstGeom prst="rect">
            <a:avLst/>
          </a:prstGeom>
        </p:spPr>
      </p:pic>
      <p:pic>
        <p:nvPicPr>
          <p:cNvPr id="11" name="Рисунок 10" descr="506635f37f0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700808"/>
            <a:ext cx="4347504" cy="316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36_2_51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4869160"/>
            <a:ext cx="838200" cy="838200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Содержимое 3" descr="1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82384">
            <a:off x="353169" y="1535652"/>
            <a:ext cx="2843808" cy="389601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43808" y="1988840"/>
            <a:ext cx="5842992" cy="4107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"</a:t>
            </a:r>
            <a:r>
              <a:rPr lang="ru-RU" i="1" dirty="0" smtClean="0"/>
              <a:t>Дети капитана Гранта</a:t>
            </a:r>
            <a:r>
              <a:rPr lang="ru-RU" dirty="0" smtClean="0"/>
              <a:t>" - один из лучших романов выдающегося французского писателя Жюля Верна, замечательный образец классического произведения юношеской литературы.</a:t>
            </a:r>
            <a:br>
              <a:rPr lang="ru-RU" dirty="0" smtClean="0"/>
            </a:br>
            <a:r>
              <a:rPr lang="ru-RU" dirty="0" smtClean="0"/>
              <a:t>       Из книги читатель узнает об удивительных приключениях, которые произошли с героями романа во время их необыкновенных путешествий по Южной Америке, Австралии и другим местам, куда они попадают в поисках капитана Гранта.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3048" y="188640"/>
            <a:ext cx="57978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Аннотация романа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«Дети капитана Гранта»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Жюль Верн - Дети капитана Гранта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2095500" cy="3238501"/>
          </a:xfrm>
          <a:prstGeom prst="rect">
            <a:avLst/>
          </a:prstGeom>
          <a:noFill/>
        </p:spPr>
      </p:pic>
      <p:sp>
        <p:nvSpPr>
          <p:cNvPr id="7" name="Стрелка вправо с вырезом 6"/>
          <p:cNvSpPr/>
          <p:nvPr/>
        </p:nvSpPr>
        <p:spPr>
          <a:xfrm>
            <a:off x="971600" y="6165304"/>
            <a:ext cx="7704856" cy="692696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Подробнее:</a:t>
            </a:r>
            <a:r>
              <a:rPr lang="ru-RU" dirty="0" smtClean="0">
                <a:hlinkClick r:id="rId3"/>
              </a:rPr>
              <a:t>http://</a:t>
            </a:r>
            <a:r>
              <a:rPr lang="ru-RU" dirty="0" err="1" smtClean="0">
                <a:hlinkClick r:id="rId3"/>
              </a:rPr>
              <a:t>www.labirint.ru</a:t>
            </a:r>
            <a:r>
              <a:rPr lang="ru-RU" dirty="0" smtClean="0">
                <a:hlinkClick r:id="rId3"/>
              </a:rPr>
              <a:t>/</a:t>
            </a:r>
            <a:r>
              <a:rPr lang="ru-RU" dirty="0" err="1" smtClean="0">
                <a:hlinkClick r:id="rId3"/>
              </a:rPr>
              <a:t>books</a:t>
            </a:r>
            <a:r>
              <a:rPr lang="ru-RU" dirty="0" smtClean="0">
                <a:hlinkClick r:id="rId3"/>
              </a:rPr>
              <a:t>/399026/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hlinkClick r:id="rId2"/>
              </a:rPr>
              <a:t>http://tululu.org/b16893/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Очерк «Воспоминания о детстве и юности» — об отроческих увлечениях Ж.Верна, о пробуждении в нем интереса к странствиям и книгам.</a:t>
            </a:r>
          </a:p>
          <a:p>
            <a:r>
              <a:rPr lang="en-US" dirty="0" smtClean="0">
                <a:hlinkClick r:id="rId3"/>
              </a:rPr>
              <a:t>http://tululu.org/a3620/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24 книги Ж.Верна</a:t>
            </a:r>
          </a:p>
          <a:p>
            <a:r>
              <a:rPr lang="en-US" dirty="0" smtClean="0">
                <a:hlinkClick r:id="rId4"/>
              </a:rPr>
              <a:t>http://prozaik.in/author/vern-zhyul-gabriel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20 романов Жюля Верна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kniga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653136"/>
            <a:ext cx="1584176" cy="16561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82736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Сайты виртуальных библиотек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822920"/>
          </a:xfr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Фильмография  романов  Жюля Верна 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71800" y="1916832"/>
            <a:ext cx="5580112" cy="37444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Работу выполнил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ученик 8 класса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МБОУ «Хмелевицкая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средняя общеобразовательная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школа»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городского округа г.Шахунья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Нижегородской области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1" i="0" u="sng" strike="noStrike" kern="1200" cap="none" spc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Коряковцев</a:t>
            </a:r>
            <a:r>
              <a:rPr kumimoji="0" lang="ru-RU" sz="2000" b="1" i="0" u="sng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Григорий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Руководитель: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учитель русского языка и литературы </a:t>
            </a:r>
            <a:r>
              <a:rPr kumimoji="0" lang="ru-RU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Спиридонова Светлана Павловна </a:t>
            </a:r>
            <a:endParaRPr kumimoji="0" lang="ru-RU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www.picsforfriends.info/upload_image/c352d23ba7186f16d6a0f590b4c95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2376264" cy="3395556"/>
          </a:xfrm>
          <a:prstGeom prst="rect">
            <a:avLst/>
          </a:prstGeom>
          <a:noFill/>
        </p:spPr>
      </p:pic>
      <p:pic>
        <p:nvPicPr>
          <p:cNvPr id="10" name="Рисунок 9" descr="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060848"/>
            <a:ext cx="2487819" cy="352275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565129" y="5805264"/>
            <a:ext cx="6435543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36_2_5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5877272"/>
            <a:ext cx="762000" cy="6172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764704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116632"/>
            <a:ext cx="6495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Писатель-фантаст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1295128" y="5733256"/>
            <a:ext cx="7848872" cy="1008112"/>
          </a:xfrm>
          <a:prstGeom prst="flowChartPunchedCard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dirty="0" smtClean="0"/>
              <a:t>Влияние книг Ж. Верна на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развитие науки и техники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/>
              <a:t>(о нем с признанием писали К . Циолковский, основатель аэромеханики Жуковский, изобретатель радио Маркони, путешественник Нансен).</a:t>
            </a:r>
            <a:endParaRPr lang="ru-RU" dirty="0"/>
          </a:p>
        </p:txBody>
      </p:sp>
      <p:pic>
        <p:nvPicPr>
          <p:cNvPr id="8" name="Picture 4" descr="verne-12282007085236QZ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640"/>
            <a:ext cx="936104" cy="1348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4877" y="260648"/>
            <a:ext cx="70967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Литературоведческие новшества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Жюля Верна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9552" y="1556792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Обложка Книги_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013176"/>
            <a:ext cx="1468119" cy="1329019"/>
          </a:xfrm>
          <a:prstGeom prst="rect">
            <a:avLst/>
          </a:prstGeom>
          <a:noFill/>
        </p:spPr>
      </p:pic>
      <p:pic>
        <p:nvPicPr>
          <p:cNvPr id="9" name="Picture 4" descr="verne-12282007085236QZ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6633"/>
            <a:ext cx="936104" cy="1348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5497"/>
          <a:stretch>
            <a:fillRect/>
          </a:stretch>
        </p:blipFill>
        <p:spPr>
          <a:xfrm>
            <a:off x="2123728" y="1052736"/>
            <a:ext cx="6868368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229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Документальный фильм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«Мой </a:t>
            </a:r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Жюль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Верн»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1979712" y="6065912"/>
            <a:ext cx="6408712" cy="792088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hlinkClick r:id="rId3"/>
              </a:rPr>
              <a:t>http://www.videomax.org/videos/7630/moy-jyul-vern/</a:t>
            </a:r>
            <a:endParaRPr lang="ru-RU" dirty="0"/>
          </a:p>
        </p:txBody>
      </p:sp>
      <p:pic>
        <p:nvPicPr>
          <p:cNvPr id="6" name="Рисунок 5" descr="кинопле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08920"/>
            <a:ext cx="4754880" cy="3573780"/>
          </a:xfrm>
          <a:prstGeom prst="rect">
            <a:avLst/>
          </a:prstGeom>
        </p:spPr>
      </p:pic>
      <p:pic>
        <p:nvPicPr>
          <p:cNvPr id="7" name="Содержимое 6" descr="8fbe570707373e6722494c9f5db3977fed5cde2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530" y="3140968"/>
            <a:ext cx="388938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 </a:t>
            </a:r>
            <a:r>
              <a:rPr lang="ru-RU" dirty="0" smtClean="0">
                <a:hlinkClick r:id="rId2" tooltip="СССР"/>
              </a:rPr>
              <a:t>СССР</a:t>
            </a:r>
            <a:r>
              <a:rPr lang="ru-RU" dirty="0" smtClean="0"/>
              <a:t> было снято несколько фильмов по произведениям Жюля Верна:</a:t>
            </a:r>
          </a:p>
          <a:p>
            <a:r>
              <a:rPr lang="ru-RU" u="sng" dirty="0" smtClean="0">
                <a:hlinkClick r:id="rId3" tooltip="Дети капитана Гранта (фильм, 1936)"/>
              </a:rPr>
              <a:t>Дети капитана Гранта</a:t>
            </a:r>
            <a:r>
              <a:rPr lang="ru-RU" dirty="0" smtClean="0"/>
              <a:t> (</a:t>
            </a:r>
            <a:r>
              <a:rPr lang="ru-RU" dirty="0" smtClean="0">
                <a:hlinkClick r:id="rId4" tooltip="1936"/>
              </a:rPr>
              <a:t>1936</a:t>
            </a:r>
            <a:r>
              <a:rPr lang="ru-RU" dirty="0" smtClean="0"/>
              <a:t>)</a:t>
            </a:r>
          </a:p>
          <a:p>
            <a:r>
              <a:rPr lang="ru-RU" dirty="0" smtClean="0">
                <a:hlinkClick r:id="rId5" tooltip="Таинственный остров (фильм, 1941)"/>
              </a:rPr>
              <a:t>Таинственный остров</a:t>
            </a:r>
            <a:r>
              <a:rPr lang="ru-RU" dirty="0" smtClean="0"/>
              <a:t> (</a:t>
            </a:r>
            <a:r>
              <a:rPr lang="ru-RU" dirty="0" smtClean="0">
                <a:hlinkClick r:id="rId6" tooltip="1941"/>
              </a:rPr>
              <a:t>1941</a:t>
            </a:r>
            <a:r>
              <a:rPr lang="ru-RU" dirty="0" smtClean="0"/>
              <a:t>)</a:t>
            </a:r>
          </a:p>
          <a:p>
            <a:r>
              <a:rPr lang="ru-RU" dirty="0" smtClean="0">
                <a:hlinkClick r:id="rId7" tooltip="Пятнадцатилетний капитан"/>
              </a:rPr>
              <a:t>Пятнадцатилетний капитан</a:t>
            </a:r>
            <a:r>
              <a:rPr lang="ru-RU" dirty="0" smtClean="0"/>
              <a:t> (</a:t>
            </a:r>
            <a:r>
              <a:rPr lang="ru-RU" dirty="0" smtClean="0">
                <a:hlinkClick r:id="rId8" tooltip="1945"/>
              </a:rPr>
              <a:t>1945</a:t>
            </a:r>
            <a:r>
              <a:rPr lang="ru-RU" dirty="0" smtClean="0"/>
              <a:t>)</a:t>
            </a:r>
          </a:p>
          <a:p>
            <a:r>
              <a:rPr lang="ru-RU" dirty="0" smtClean="0">
                <a:hlinkClick r:id="rId9" tooltip="Сломанная подкова (фильм)"/>
              </a:rPr>
              <a:t>Сломанная подкова</a:t>
            </a:r>
            <a:r>
              <a:rPr lang="ru-RU" dirty="0" smtClean="0"/>
              <a:t> (</a:t>
            </a:r>
            <a:r>
              <a:rPr lang="ru-RU" dirty="0" smtClean="0">
                <a:hlinkClick r:id="rId10" tooltip="1973"/>
              </a:rPr>
              <a:t>1973</a:t>
            </a:r>
            <a:r>
              <a:rPr lang="ru-RU" dirty="0" smtClean="0"/>
              <a:t>)</a:t>
            </a:r>
          </a:p>
          <a:p>
            <a:r>
              <a:rPr lang="ru-RU" dirty="0" smtClean="0">
                <a:hlinkClick r:id="rId11" tooltip="Капитан Немо (фильм)"/>
              </a:rPr>
              <a:t>Капитан Немо</a:t>
            </a:r>
            <a:r>
              <a:rPr lang="ru-RU" dirty="0" smtClean="0"/>
              <a:t> (</a:t>
            </a:r>
            <a:r>
              <a:rPr lang="ru-RU" dirty="0" smtClean="0">
                <a:hlinkClick r:id="rId12" tooltip="1975"/>
              </a:rPr>
              <a:t>1975</a:t>
            </a:r>
            <a:r>
              <a:rPr lang="ru-RU" dirty="0" smtClean="0"/>
              <a:t>)</a:t>
            </a:r>
          </a:p>
          <a:p>
            <a:r>
              <a:rPr lang="ru-RU" dirty="0" smtClean="0">
                <a:hlinkClick r:id="rId13" tooltip="В поисках капитана Гранта (фильм)"/>
              </a:rPr>
              <a:t>В поисках капитана Гранта</a:t>
            </a:r>
            <a:r>
              <a:rPr lang="ru-RU" dirty="0" smtClean="0"/>
              <a:t> (</a:t>
            </a:r>
            <a:r>
              <a:rPr lang="ru-RU" dirty="0" smtClean="0">
                <a:hlinkClick r:id="rId14" tooltip="1985 год"/>
              </a:rPr>
              <a:t>1985 год</a:t>
            </a:r>
            <a:r>
              <a:rPr lang="ru-RU" dirty="0" smtClean="0"/>
              <a:t>, 7 серий)</a:t>
            </a:r>
          </a:p>
          <a:p>
            <a:r>
              <a:rPr lang="ru-RU" dirty="0" smtClean="0">
                <a:hlinkClick r:id="rId15" tooltip="Капитан «Пилигрима» (фильм)"/>
              </a:rPr>
              <a:t>Капитан «Пилигрима»</a:t>
            </a:r>
            <a:r>
              <a:rPr lang="ru-RU" dirty="0" smtClean="0"/>
              <a:t> (</a:t>
            </a:r>
            <a:r>
              <a:rPr lang="ru-RU" dirty="0" smtClean="0">
                <a:hlinkClick r:id="rId16" tooltip="1986"/>
              </a:rPr>
              <a:t>1986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Фильмы, созданные в СССР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1187624" y="5921896"/>
            <a:ext cx="6840760" cy="93610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7"/>
              </a:rPr>
              <a:t>http://video.mail.ru/mail/vm_gluschenko/8288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20080"/>
          </a:xfr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«Пятнадцатилетний капитан»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971600" y="5949280"/>
            <a:ext cx="6912768" cy="72008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http://www.tvzavr.ru/Pyatnadtsatiletnii-kapitan</a:t>
            </a:r>
            <a:endParaRPr lang="ru-RU" dirty="0"/>
          </a:p>
        </p:txBody>
      </p:sp>
      <p:pic>
        <p:nvPicPr>
          <p:cNvPr id="5" name="Рисунок 4" descr="36_2_51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5805264"/>
            <a:ext cx="838200" cy="838200"/>
          </a:xfrm>
          <a:prstGeom prst="rect">
            <a:avLst/>
          </a:prstGeom>
        </p:spPr>
      </p:pic>
      <p:pic>
        <p:nvPicPr>
          <p:cNvPr id="6" name="Рисунок 5" descr="киноплен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052736"/>
            <a:ext cx="8518159" cy="4752528"/>
          </a:xfrm>
          <a:prstGeom prst="rect">
            <a:avLst/>
          </a:prstGeom>
        </p:spPr>
      </p:pic>
      <p:pic>
        <p:nvPicPr>
          <p:cNvPr id="7" name="Picture 2" descr="http://video.sibnet.ru/upload/cover/video_688051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772816"/>
            <a:ext cx="590134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91880" y="1556792"/>
            <a:ext cx="5194920" cy="42484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Хочешь побывать в загадочной Африке? А если тебе всего 15 и ты внезапно стал капитаном корабля? Страшно? Вот и нашему герою по имени Дик </a:t>
            </a:r>
            <a:r>
              <a:rPr lang="ru-RU" dirty="0" err="1" smtClean="0"/>
              <a:t>Сэнд</a:t>
            </a:r>
            <a:r>
              <a:rPr lang="ru-RU" dirty="0" smtClean="0"/>
              <a:t> было жутковато...</a:t>
            </a:r>
            <a:br>
              <a:rPr lang="ru-RU" dirty="0" smtClean="0"/>
            </a:br>
            <a:r>
              <a:rPr lang="ru-RU" dirty="0" smtClean="0"/>
              <a:t>Попробуй прогуляться по диким джунглям, попасть в лапы к безжалостным работорговцам и при этом не потерять присутствие духа!</a:t>
            </a:r>
          </a:p>
          <a:p>
            <a:pPr>
              <a:buNone/>
            </a:pPr>
            <a:r>
              <a:rPr lang="ru-RU" dirty="0" smtClean="0"/>
              <a:t>         Пятнадцатилетнему капитану и его команде пришлось ой как непросто, но путешествие их, тем не менее, было чертовски увлекательным!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3682" y="188640"/>
            <a:ext cx="72565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Аннотация романа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«Пятнадцатилетний капитан»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971600" y="6165304"/>
            <a:ext cx="7704856" cy="692696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Подробнее:</a:t>
            </a:r>
            <a:r>
              <a:rPr lang="ru-RU" dirty="0" smtClean="0">
                <a:hlinkClick r:id="rId2"/>
              </a:rPr>
              <a:t>http://</a:t>
            </a:r>
            <a:r>
              <a:rPr lang="ru-RU" dirty="0" err="1" smtClean="0">
                <a:hlinkClick r:id="rId2"/>
              </a:rPr>
              <a:t>www.labirint.ru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books</a:t>
            </a:r>
            <a:r>
              <a:rPr lang="ru-RU" dirty="0" smtClean="0">
                <a:hlinkClick r:id="rId2"/>
              </a:rPr>
              <a:t>/171495/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Жюль Верн - Пятнадцатилетний капитан обложка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664296" cy="411754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/>
          <p:cNvSpPr/>
          <p:nvPr/>
        </p:nvSpPr>
        <p:spPr>
          <a:xfrm>
            <a:off x="683568" y="5805264"/>
            <a:ext cx="7848872" cy="105273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http://hdkinoklub.ru/boeviki/569-vokrug-sveta-za-80-dney.html </a:t>
            </a:r>
            <a:r>
              <a:rPr lang="en-US" dirty="0" smtClean="0">
                <a:hlinkClick r:id="rId3"/>
              </a:rPr>
              <a:t>-dnej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b" anchorCtr="0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«Вокруг света за 80 дней»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36_2_5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5800" y="4941168"/>
            <a:ext cx="838200" cy="838200"/>
          </a:xfrm>
          <a:prstGeom prst="rect">
            <a:avLst/>
          </a:prstGeom>
        </p:spPr>
      </p:pic>
      <p:pic>
        <p:nvPicPr>
          <p:cNvPr id="7" name="Рисунок 6" descr="киноплен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962380"/>
            <a:ext cx="6912768" cy="5195654"/>
          </a:xfrm>
          <a:prstGeom prst="rect">
            <a:avLst/>
          </a:prstGeom>
        </p:spPr>
      </p:pic>
      <p:pic>
        <p:nvPicPr>
          <p:cNvPr id="8" name="Picture 2" descr="http://www.1c-interes.ru/upload/screens/12005159_Antologia_dzeki_chana_4dvd__screen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1628800"/>
            <a:ext cx="4968552" cy="372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C:\Users\Екатерина\Desktop\Жюль Верн\8cf331575fdb2985d232166886d80cdb.jpeg"/>
          <p:cNvPicPr>
            <a:picLocks noChangeAspect="1" noChangeArrowheads="1"/>
          </p:cNvPicPr>
          <p:nvPr/>
        </p:nvPicPr>
        <p:blipFill>
          <a:blip r:embed="rId2" cstate="print"/>
          <a:srcRect l="6312" t="3129" r="4413" b="3129"/>
          <a:stretch>
            <a:fillRect/>
          </a:stretch>
        </p:blipFill>
        <p:spPr bwMode="auto">
          <a:xfrm>
            <a:off x="179512" y="1340768"/>
            <a:ext cx="338437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794720" y="1628800"/>
            <a:ext cx="5349280" cy="41764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 smtClean="0"/>
              <a:t>           Одна из самых увлекательных книг "</a:t>
            </a:r>
            <a:r>
              <a:rPr lang="ru-RU" sz="2000" i="1" dirty="0" smtClean="0"/>
              <a:t>Вокруг света в восемьдесят дней</a:t>
            </a:r>
            <a:r>
              <a:rPr lang="ru-RU" sz="2000" dirty="0" smtClean="0"/>
              <a:t>" входит в огромный цикл "Необыкновенные путешествия". 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 smtClean="0"/>
              <a:t>          Автор проходит вместе со своими забавными персонажами лондонским джентльменом </a:t>
            </a:r>
            <a:r>
              <a:rPr lang="ru-RU" sz="2000" dirty="0" err="1" smtClean="0"/>
              <a:t>Филеасом</a:t>
            </a:r>
            <a:r>
              <a:rPr lang="ru-RU" sz="2000" dirty="0" smtClean="0"/>
              <a:t> </a:t>
            </a:r>
            <a:r>
              <a:rPr lang="ru-RU" sz="2000" dirty="0" err="1" smtClean="0"/>
              <a:t>Фоггом</a:t>
            </a:r>
            <a:r>
              <a:rPr lang="ru-RU" sz="2000" dirty="0" smtClean="0"/>
              <a:t>, его слугой Паспарту и сыщиком Фиксом сотни дорог вокруг земного шара. И все для того, чтобы выиграть пари у членов своего клуба.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971600" y="6165304"/>
            <a:ext cx="7704856" cy="692696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http://www.labirint.ru/books/415493/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116632"/>
            <a:ext cx="55564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Аннотация романа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«Вокруг света за 80 дней»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439</TotalTime>
  <Words>462</Words>
  <Application>Microsoft Office PowerPoint</Application>
  <PresentationFormat>Экран (4:3)</PresentationFormat>
  <Paragraphs>88</Paragraphs>
  <Slides>17</Slides>
  <Notes>0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Фильмография романов  Жюля Верна</vt:lpstr>
      <vt:lpstr>Слайд 2</vt:lpstr>
      <vt:lpstr>Слайд 3</vt:lpstr>
      <vt:lpstr>Документальный фильм «Мой Жюль Верн»</vt:lpstr>
      <vt:lpstr>Фильмы, созданные в СССР</vt:lpstr>
      <vt:lpstr>«Пятнадцатилетний капитан»</vt:lpstr>
      <vt:lpstr>Слайд 7</vt:lpstr>
      <vt:lpstr>Слайд 8</vt:lpstr>
      <vt:lpstr>Слайд 9</vt:lpstr>
      <vt:lpstr>Таинственный остров</vt:lpstr>
      <vt:lpstr>Слайд 11</vt:lpstr>
      <vt:lpstr>Слайд 12</vt:lpstr>
      <vt:lpstr>Слайд 13</vt:lpstr>
      <vt:lpstr>Слайд 14</vt:lpstr>
      <vt:lpstr>Слайд 15</vt:lpstr>
      <vt:lpstr>Слайд 16</vt:lpstr>
      <vt:lpstr>Фильмография  романов  Жюля Верна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38</cp:revision>
  <dcterms:created xsi:type="dcterms:W3CDTF">2013-04-09T12:45:25Z</dcterms:created>
  <dcterms:modified xsi:type="dcterms:W3CDTF">2014-04-24T01:36:05Z</dcterms:modified>
</cp:coreProperties>
</file>