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70" r:id="rId8"/>
    <p:sldId id="264" r:id="rId9"/>
    <p:sldId id="268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66E3-02AE-4DC5-80FB-6FC32E246FD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B299-B397-4B6B-868A-88F065FBD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89;&#1077;&#1085;&#1100;%20&#1075;&#1086;&#1083;&#1086;&#1089;\3.wma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89;&#1077;&#1085;&#1100;%20&#1075;&#1086;&#1083;&#1086;&#1089;\4.wma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89;&#1077;&#1085;&#1100;%20&#1075;&#1086;&#1083;&#1086;&#1089;\1.wma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89;&#1077;&#1085;&#1100;%20&#1075;&#1086;&#1083;&#1086;&#1089;\2.wma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овый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6982544" cy="1440159"/>
          </a:xfrm>
        </p:spPr>
        <p:txBody>
          <a:bodyPr/>
          <a:lstStyle/>
          <a:p>
            <a:r>
              <a:rPr lang="ru-RU" dirty="0" smtClean="0"/>
              <a:t>Путешествие в страну Осени.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4365104"/>
            <a:ext cx="3200400" cy="15590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Рогатых Светланы Николаевны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</a:rPr>
              <a:t>«Детский сад Звездочка» 2015 года.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3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3" name="Picture 2" descr="H:\листья разброса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139"/>
            <a:ext cx="9144000" cy="68057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266" name="Picture 2" descr="H:\вле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55" y="0"/>
            <a:ext cx="87036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осень уход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85737"/>
            <a:ext cx="8667750" cy="64865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:\ранняя ос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54" y="0"/>
            <a:ext cx="90626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ож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19050"/>
            <a:ext cx="6115050" cy="6819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пт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ве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алле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194" name="Picture 2" descr="H:\вле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155" y="0"/>
            <a:ext cx="870368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218" name="Picture 2" descr="H:\впра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332" y="0"/>
            <a:ext cx="673133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</Words>
  <Application>Microsoft Office PowerPoint</Application>
  <PresentationFormat>Экран (4:3)</PresentationFormat>
  <Paragraphs>3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Путешествие в страну Осени.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Windows User</cp:lastModifiedBy>
  <cp:revision>37</cp:revision>
  <dcterms:created xsi:type="dcterms:W3CDTF">2015-11-08T15:39:08Z</dcterms:created>
  <dcterms:modified xsi:type="dcterms:W3CDTF">2016-11-22T14:54:34Z</dcterms:modified>
</cp:coreProperties>
</file>