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3" r:id="rId2"/>
    <p:sldId id="263" r:id="rId3"/>
    <p:sldId id="287" r:id="rId4"/>
    <p:sldId id="275" r:id="rId5"/>
    <p:sldId id="268" r:id="rId6"/>
    <p:sldId id="274" r:id="rId7"/>
    <p:sldId id="272" r:id="rId8"/>
    <p:sldId id="269" r:id="rId9"/>
    <p:sldId id="271" r:id="rId10"/>
    <p:sldId id="277" r:id="rId11"/>
    <p:sldId id="283" r:id="rId12"/>
    <p:sldId id="279" r:id="rId13"/>
    <p:sldId id="264" r:id="rId14"/>
    <p:sldId id="262" r:id="rId15"/>
    <p:sldId id="259" r:id="rId16"/>
    <p:sldId id="284" r:id="rId17"/>
    <p:sldId id="256" r:id="rId18"/>
    <p:sldId id="285" r:id="rId19"/>
    <p:sldId id="270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Rg st="1" end="2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43" autoAdjust="0"/>
  </p:normalViewPr>
  <p:slideViewPr>
    <p:cSldViewPr>
      <p:cViewPr varScale="1">
        <p:scale>
          <a:sx n="73" d="100"/>
          <a:sy n="73" d="100"/>
        </p:scale>
        <p:origin x="-2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955C2-B1D4-442D-84B7-4E4C42C9EDEE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44986-FFED-42B2-AF71-5ED643638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8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44986-FFED-42B2-AF71-5ED64363819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39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209A-AB39-4699-835A-1C9C806A0C15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EE678-D26B-472B-B580-B0F623DA86C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">
        <p:wipe/>
      </p:transition>
    </mc:Choice>
    <mc:Fallback xmlns="">
      <p:transition spd="slow" advClick="0" advTm="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209A-AB39-4699-835A-1C9C806A0C15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EE678-D26B-472B-B580-B0F623DA8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">
        <p:wipe/>
      </p:transition>
    </mc:Choice>
    <mc:Fallback xmlns="">
      <p:transition spd="slow" advClick="0" advTm="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209A-AB39-4699-835A-1C9C806A0C15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EE678-D26B-472B-B580-B0F623DA8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">
        <p:wipe/>
      </p:transition>
    </mc:Choice>
    <mc:Fallback xmlns="">
      <p:transition spd="slow" advClick="0" advTm="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209A-AB39-4699-835A-1C9C806A0C15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EE678-D26B-472B-B580-B0F623DA8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">
        <p:wipe/>
      </p:transition>
    </mc:Choice>
    <mc:Fallback xmlns="">
      <p:transition spd="slow" advClick="0" advTm="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209A-AB39-4699-835A-1C9C806A0C15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EE678-D26B-472B-B580-B0F623DA86C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">
        <p:wipe/>
      </p:transition>
    </mc:Choice>
    <mc:Fallback xmlns="">
      <p:transition spd="slow" advClick="0" advTm="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209A-AB39-4699-835A-1C9C806A0C15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EE678-D26B-472B-B580-B0F623DA8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">
        <p:wipe/>
      </p:transition>
    </mc:Choice>
    <mc:Fallback xmlns="">
      <p:transition spd="slow" advClick="0" advTm="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209A-AB39-4699-835A-1C9C806A0C15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EE678-D26B-472B-B580-B0F623DA8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">
        <p:wipe/>
      </p:transition>
    </mc:Choice>
    <mc:Fallback xmlns="">
      <p:transition spd="slow" advClick="0" advTm="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209A-AB39-4699-835A-1C9C806A0C15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9EE678-D26B-472B-B580-B0F623DA86C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">
        <p:wipe/>
      </p:transition>
    </mc:Choice>
    <mc:Fallback xmlns="">
      <p:transition spd="slow" advClick="0" advTm="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209A-AB39-4699-835A-1C9C806A0C15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EE678-D26B-472B-B580-B0F623DA8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">
        <p:wipe/>
      </p:transition>
    </mc:Choice>
    <mc:Fallback xmlns="">
      <p:transition spd="slow" advClick="0" advTm="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209A-AB39-4699-835A-1C9C806A0C15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19EE678-D26B-472B-B580-B0F623DA8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">
        <p:wipe/>
      </p:transition>
    </mc:Choice>
    <mc:Fallback xmlns="">
      <p:transition spd="slow" advClick="0" advTm="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1C4209A-AB39-4699-835A-1C9C806A0C15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EE678-D26B-472B-B580-B0F623DA8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">
        <p:wipe/>
      </p:transition>
    </mc:Choice>
    <mc:Fallback xmlns="">
      <p:transition spd="slow" advClick="0" advTm="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1C4209A-AB39-4699-835A-1C9C806A0C15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19EE678-D26B-472B-B580-B0F623DA86C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0" advClick="0" advTm="200">
        <p:wipe/>
      </p:transition>
    </mc:Choice>
    <mc:Fallback xmlns="">
      <p:transition spd="slow" advClick="0" advTm="200">
        <p:wip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s04.infourok.ru/uploads/ex/0e84/000e04bb-516035a5/img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33" y="-289144"/>
            <a:ext cx="9564553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86267" y="2852936"/>
            <a:ext cx="2592288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Жили-были, не тужили,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Работали, детей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учили,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 чтобы мы не загрустили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Взяли на группы поделили.</a:t>
            </a:r>
            <a:endParaRPr lang="ru-RU" sz="1600" dirty="0">
              <a:solidFill>
                <a:srgbClr val="00206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28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">
        <p:wipe/>
      </p:transition>
    </mc:Choice>
    <mc:Fallback xmlns="">
      <p:transition spd="slow" advClick="0" advTm="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Desktop\w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9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6613" y="1484784"/>
            <a:ext cx="86409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33,7</a:t>
            </a:r>
            <a:endParaRPr lang="ru-RU" sz="30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48064" y="5301208"/>
            <a:ext cx="3851441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Группа наша молодая,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Возраст средний наш таков,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Нам до всех реформ там всяких,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Ой, как далеко.</a:t>
            </a:r>
            <a:endParaRPr lang="ru-RU" dirty="0">
              <a:solidFill>
                <a:srgbClr val="00206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66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">
        <p:wipe/>
      </p:transition>
    </mc:Choice>
    <mc:Fallback xmlns="">
      <p:transition spd="slow" advClick="0" advTm="2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Desktop\дим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492" y="2027290"/>
            <a:ext cx="2257425" cy="27622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ксана\Desktop\IMG-20190517-WA0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70" y="260648"/>
            <a:ext cx="2205933" cy="29954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340" y="3953001"/>
            <a:ext cx="2772356" cy="28850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76457"/>
            <a:ext cx="1958668" cy="29249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153" y="375093"/>
            <a:ext cx="2228850" cy="34099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0419"/>
            <a:ext cx="2293545" cy="35159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09" y="-63833"/>
            <a:ext cx="2195288" cy="28003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035" y="2736503"/>
            <a:ext cx="2021305" cy="26453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2075771" cy="25254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772" y="3785043"/>
            <a:ext cx="2267297" cy="29413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89416" y="5492921"/>
            <a:ext cx="341069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В группе разных имен не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счесть,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Две Оксаны у нас есть,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А еще Алена, Валя,  Катя, Саша,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Настя, Вика, Юля, Дима.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008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">
        <p:wipe/>
      </p:transition>
    </mc:Choice>
    <mc:Fallback xmlns="">
      <p:transition spd="slow" advClick="0" advTm="2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pbs.twimg.com/media/DZ7EQG5W0AAACI-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80"/>
            <a:ext cx="9144000" cy="687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48880"/>
            <a:ext cx="4621213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41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">
        <p:wipe/>
      </p:transition>
    </mc:Choice>
    <mc:Fallback xmlns="">
      <p:transition spd="slow" advClick="0" advTm="2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0-tub-ru.yandex.net/i?id=7285b18728e13ff19287e4d54cb75f3b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18" y="0"/>
            <a:ext cx="91511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ьная выноска 1"/>
          <p:cNvSpPr/>
          <p:nvPr/>
        </p:nvSpPr>
        <p:spPr>
          <a:xfrm>
            <a:off x="4283968" y="116632"/>
            <a:ext cx="4608512" cy="1152128"/>
          </a:xfrm>
          <a:prstGeom prst="wedgeEllipseCallout">
            <a:avLst>
              <a:gd name="adj1" fmla="val -13567"/>
              <a:gd name="adj2" fmla="val 45732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Ура, получилось!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2065008"/>
            <a:ext cx="4572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Кто-то  уроки  пусть ведет,</a:t>
            </a:r>
            <a:endParaRPr lang="ru-RU" sz="11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Кто-то на педсовете слово берет.</a:t>
            </a:r>
            <a:endParaRPr lang="ru-RU" sz="11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Долго решали и рядили,</a:t>
            </a:r>
            <a:endParaRPr lang="ru-RU" sz="11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Но, что хотели, получили.</a:t>
            </a:r>
            <a:endParaRPr lang="ru-RU" sz="11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258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">
        <p:wipe/>
      </p:transition>
    </mc:Choice>
    <mc:Fallback xmlns="">
      <p:transition spd="slow" advClick="0" advTm="2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Новая папка (2)\урок Лавринович Е.А\IMG_20191218_0922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96" y="0"/>
            <a:ext cx="3256948" cy="43425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Новая папка (2)\урок Емельяновой А.А\IMG_20191213_0839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397" y="0"/>
            <a:ext cx="3834427" cy="5112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Новая папка (2)\урок Ващенко О.С\IMG_20191213_1027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34686"/>
            <a:ext cx="2808312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Новая папка (2)\урок Ивановой А.А\IMG_20191211_1325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07872"/>
            <a:ext cx="2812596" cy="3750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71800" y="1052736"/>
            <a:ext cx="334837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Пять уроков провели,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Мастер-классом поделились,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На педсовете речь толкали,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С  коллегами даже поиграли.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51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">
        <p:wipe/>
      </p:transition>
    </mc:Choice>
    <mc:Fallback xmlns="">
      <p:transition spd="slow" advClick="0" advTm="2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704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48680"/>
            <a:ext cx="345638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С  новым годом поздравляли,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Год уходящий вспоминали,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Жизнь школьную показали,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Всем счастливого года желали.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391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">
        <p:wipe/>
      </p:transition>
    </mc:Choice>
    <mc:Fallback xmlns="">
      <p:transition spd="slow" advClick="0" advTm="2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orage.yvision.kz/images/user/v1000/8bNPO7o9TQncmfXeJZAzNzlvoTmXH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404664"/>
            <a:ext cx="9139513" cy="326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3445" y="4018018"/>
            <a:ext cx="603165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tx2"/>
                </a:solidFill>
              </a:rPr>
              <a:t>БОЛТОВНЯ</a:t>
            </a:r>
            <a:endParaRPr lang="ru-RU" sz="9600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8841" y="548680"/>
            <a:ext cx="330085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Печа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-кучу представляли.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Болтовней вас развлекали,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Пусть вам наша болтовня,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Не помешает никогда.</a:t>
            </a:r>
            <a:endParaRPr lang="ru-RU" dirty="0">
              <a:solidFill>
                <a:srgbClr val="00206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43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">
        <p:wipe/>
      </p:transition>
    </mc:Choice>
    <mc:Fallback xmlns="">
      <p:transition spd="slow" advClick="0" advTm="2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helenamed.ru/wp-content/uploads/2019/06/nedostatok-sna-mozhet-privesti-k-neobratimym-povrezhdeniyam-moz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99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1920" y="260648"/>
            <a:ext cx="280831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 себе и обо всех</a:t>
            </a:r>
            <a:endParaRPr lang="ru-RU" sz="11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Долго можем говорить,</a:t>
            </a:r>
            <a:endParaRPr lang="ru-RU" sz="11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Но надеюсь, что от нас </a:t>
            </a:r>
            <a:endParaRPr lang="ru-RU" sz="11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Вы вовсе вы не устали.</a:t>
            </a:r>
            <a:endParaRPr lang="ru-RU" sz="11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061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">
        <p:wipe/>
      </p:transition>
    </mc:Choice>
    <mc:Fallback xmlns="">
      <p:transition spd="slow" advClick="0" advTm="2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412776"/>
            <a:ext cx="7344816" cy="446449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</a:rPr>
              <a:t>6 минут и 40 секунд,</a:t>
            </a:r>
          </a:p>
          <a:p>
            <a:pPr algn="ctr"/>
            <a:r>
              <a:rPr lang="ru-RU" sz="8000" b="1" dirty="0" smtClean="0">
                <a:solidFill>
                  <a:schemeClr val="tx1"/>
                </a:solidFill>
              </a:rPr>
              <a:t>20 </a:t>
            </a:r>
            <a:r>
              <a:rPr lang="ru-RU" sz="8000" b="1" dirty="0" smtClean="0">
                <a:solidFill>
                  <a:schemeClr val="tx1"/>
                </a:solidFill>
              </a:rPr>
              <a:t>слайдов по 20 секунд</a:t>
            </a:r>
            <a:endParaRPr lang="ru-RU" sz="80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38945"/>
            <a:ext cx="302433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Развлекали вас мы долго,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Если точно, то 6.40.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Вас не будем  утомлять,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Ведь пора уже кончать.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682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">
        <p:wipe/>
      </p:transition>
    </mc:Choice>
    <mc:Fallback xmlns="">
      <p:transition spd="slow" advClick="0" advTm="2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:\403896-sepik_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82"/>
            <a:ext cx="9144000" cy="684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2204864"/>
            <a:ext cx="4572000" cy="13249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Вы нас слушали отлично,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Вам за это стол приличный.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Приглашаем на банкет,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r>
              <a:rPr lang="ru-RU" dirty="0">
                <a:latin typeface="Times New Roman"/>
                <a:ea typeface="Calibri"/>
              </a:rPr>
              <a:t>Вас в соседний кабинет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13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">
        <p:wipe/>
      </p:transition>
    </mc:Choice>
    <mc:Fallback xmlns="">
      <p:transition spd="slow" advClick="0" advTm="2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63o34o93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7864" y="2816524"/>
            <a:ext cx="2592288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Люди в них то разные,</a:t>
            </a:r>
            <a:endParaRPr lang="ru-RU" sz="105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А темой одной связанны,</a:t>
            </a:r>
            <a:endParaRPr lang="ru-RU" sz="105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Людей объединяет,</a:t>
            </a:r>
            <a:endParaRPr lang="ru-RU" sz="105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Новое искать заставляет.</a:t>
            </a:r>
            <a:endParaRPr lang="ru-RU" sz="105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486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">
        <p:wipe/>
      </p:transition>
    </mc:Choice>
    <mc:Fallback xmlns="">
      <p:transition spd="slow" advClick="0" advTm="2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s://torange.biz/photo/6/HD/year-new-watch-clock-meeting-63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40"/>
            <a:ext cx="9395860" cy="682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99992" y="692696"/>
            <a:ext cx="295232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Новый год пора встречать,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Приглашаем вас начать.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Новый год уже в пути,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Приглашаем вас пройти.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065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">
        <p:wipe/>
      </p:transition>
    </mc:Choice>
    <mc:Fallback xmlns="">
      <p:transition spd="slow" advClick="0" advTm="2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5800" y="1412776"/>
            <a:ext cx="7772400" cy="2232248"/>
          </a:xfrm>
          <a:prstGeom prst="rect">
            <a:avLst/>
          </a:prstGeom>
        </p:spPr>
        <p:txBody>
          <a:bodyPr vert="horz" lIns="45720" rIns="45720" anchor="ctr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 smtClean="0"/>
              <a:t>«Развитие информационных технологий в образовательном пространстве школы</a:t>
            </a:r>
            <a:r>
              <a:rPr lang="ru-RU" sz="5300" dirty="0" smtClean="0"/>
              <a:t>»</a:t>
            </a:r>
            <a:endParaRPr lang="ru-RU" sz="53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33686" y="3861048"/>
            <a:ext cx="3276627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Тема наша всем на диво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И красива и строптива.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Актуальна и полезна,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Всем нужна и интересна.</a:t>
            </a:r>
            <a:endParaRPr lang="ru-RU" sz="16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52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">
        <p:wipe/>
      </p:transition>
    </mc:Choice>
    <mc:Fallback xmlns="">
      <p:transition spd="slow" advClick="0" advTm="2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agr-city.ru/userfiles/images/8561da_0e044f9a26b04bfc8f430f0367677c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5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332656"/>
            <a:ext cx="4572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Наша группа непростая,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Технологиями занятая,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Информацию собирает,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В школьном пространстве ее применяет.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254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">
        <p:wipe/>
      </p:transition>
    </mc:Choice>
    <mc:Fallback xmlns="">
      <p:transition spd="slow" advClick="0" advTm="2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9" y="0"/>
            <a:ext cx="91731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0"/>
            <a:ext cx="4572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Технически вся подкована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Компьютерами вся упакована.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Много знает и умеет,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 этом только молодеет.</a:t>
            </a:r>
            <a:endParaRPr lang="ru-RU" dirty="0">
              <a:solidFill>
                <a:srgbClr val="00206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84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">
        <p:wipe/>
      </p:transition>
    </mc:Choice>
    <mc:Fallback xmlns="">
      <p:transition spd="slow" advClick="0" advTm="2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medaboutme.ru/upload/iblock/c86/shutterstock_35725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6" y="0"/>
            <a:ext cx="91353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848" y="2132856"/>
            <a:ext cx="309634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Группы бывают разные,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Белые, синие, красные,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Веселые и грустные,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очень-очень шустрые.</a:t>
            </a:r>
            <a:endParaRPr lang="ru-RU" dirty="0">
              <a:solidFill>
                <a:srgbClr val="00206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72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">
        <p:wipe/>
      </p:transition>
    </mc:Choice>
    <mc:Fallback xmlns="">
      <p:transition spd="slow" advClick="0" advTm="2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ouks.kolos.obr55.ru/files/2019/10/Nachalka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1565"/>
            <a:ext cx="6622664" cy="3996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ouks.kolos.obr55.ru/files/2018/10/Mo-tehnol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" y="0"/>
            <a:ext cx="6295232" cy="3017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ouks.kolos.obr55.ru/files/2018/09/Histor-m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146" y="4293096"/>
            <a:ext cx="3914854" cy="2564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ouks.kolos.obr55.ru/files/2018/09/Matem-m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521" y="0"/>
            <a:ext cx="4329479" cy="2835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8616" y="2178301"/>
            <a:ext cx="338543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Мы же разношерстные,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 всех объединений собраны.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 техникой мы дружим,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Технике мы служим.</a:t>
            </a:r>
            <a:endParaRPr lang="ru-RU" dirty="0">
              <a:solidFill>
                <a:srgbClr val="00206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9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">
        <p:wipe/>
      </p:transition>
    </mc:Choice>
    <mc:Fallback xmlns="">
      <p:transition spd="slow" advClick="0" advTm="2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e22e75802ba9046ae1827299f785804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3441">
            <a:off x="602408" y="467766"/>
            <a:ext cx="2287736" cy="3085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E:\10114994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392" y="164815"/>
            <a:ext cx="3292376" cy="4783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E:\10102503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8744">
            <a:off x="5467307" y="1145254"/>
            <a:ext cx="3299495" cy="5087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 descr="E:\26c9d90bec51946a00532c3a6b0746e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2545">
            <a:off x="784557" y="2035465"/>
            <a:ext cx="29897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Picture 2" descr="C:\Users\Оксана\Desktop\PhotoEditor_20191224_2140365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105" y="3479410"/>
            <a:ext cx="3503712" cy="26277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46037" y="4793302"/>
            <a:ext cx="4572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Лирики и математики,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Физики и информатики,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Историки и правоведы,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нашей группе есть все это.</a:t>
            </a:r>
            <a:endParaRPr lang="ru-RU" dirty="0">
              <a:solidFill>
                <a:srgbClr val="00206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56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">
        <p:wipe/>
      </p:transition>
    </mc:Choice>
    <mc:Fallback xmlns="">
      <p:transition spd="slow" advClick="0" advTm="2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Оксана\Desktop\фото\УЧИТЕЛЯ\КОНЦЕРТЫ\концерт_2019\IMG-20190517-WA0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109" y="0"/>
            <a:ext cx="5179434" cy="6905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Оксана\Desktop\фото\УЧИТЕЛЯ\КОНЦЕРТЫ\концерт_2019\IMG-20190517-WA00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" y="3974307"/>
            <a:ext cx="4476440" cy="2983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Оксана\Desktop\фото\УЧИТЕЛЯ\КОНЦЕРТЫ\концерт_2019\IMG-20190517-WA00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" y="10272"/>
            <a:ext cx="5994529" cy="399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52120" y="4653136"/>
            <a:ext cx="3246405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Самый старший у нас Палыч,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Мы за ним как за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стеной,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И поможет, и подскажет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Женский взвод ведя за собой.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646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">
        <p:wipe/>
      </p:transition>
    </mc:Choice>
    <mc:Fallback xmlns="">
      <p:transition spd="slow" advClick="0" advTm="2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515</TotalTime>
  <Words>394</Words>
  <Application>Microsoft Office PowerPoint</Application>
  <PresentationFormat>Экран (4:3)</PresentationFormat>
  <Paragraphs>83</Paragraphs>
  <Slides>20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Техническая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№2 «Развитие информационных технологий в образовательном пространстве школы»</dc:title>
  <dc:creator>Оксана</dc:creator>
  <cp:lastModifiedBy>Оксана</cp:lastModifiedBy>
  <cp:revision>34</cp:revision>
  <dcterms:created xsi:type="dcterms:W3CDTF">2019-12-23T16:43:54Z</dcterms:created>
  <dcterms:modified xsi:type="dcterms:W3CDTF">2020-11-06T12:09:25Z</dcterms:modified>
</cp:coreProperties>
</file>