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0" r:id="rId6"/>
    <p:sldId id="264" r:id="rId7"/>
    <p:sldId id="261" r:id="rId8"/>
    <p:sldId id="266" r:id="rId9"/>
    <p:sldId id="263" r:id="rId10"/>
    <p:sldId id="268" r:id="rId11"/>
    <p:sldId id="265" r:id="rId12"/>
    <p:sldId id="267" r:id="rId13"/>
    <p:sldId id="272" r:id="rId14"/>
    <p:sldId id="269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Нравится ли вам кушать лук?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9970100221422427"/>
                  <c:y val="-0.155045720726370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157061037145744"/>
                  <c:y val="4.1354052058731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0537867882194369"/>
          <c:y val="0.38916882193472724"/>
          <c:w val="0.17477802592023933"/>
          <c:h val="0.530742668075499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Какой лук вам больше нравится?</c:v>
                </c:pt>
              </c:strCache>
            </c:strRef>
          </c:tx>
          <c:dLbls>
            <c:dLbl>
              <c:idx val="0"/>
              <c:layout>
                <c:manualLayout>
                  <c:x val="-6.3057332677165359E-2"/>
                  <c:y val="0.10417470472440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146899606299211E-2"/>
                  <c:y val="-0.25768626968503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Репчатый </c:v>
                </c:pt>
                <c:pt idx="1">
                  <c:v>Зеленый лук</c:v>
                </c:pt>
                <c:pt idx="2">
                  <c:v>Я не ем лук вообще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35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вашей семье выращивают лук дома?</c:v>
                </c:pt>
              </c:strCache>
            </c:strRef>
          </c:tx>
          <c:dLbls>
            <c:dLbl>
              <c:idx val="0"/>
              <c:layout>
                <c:manualLayout>
                  <c:x val="-0.11003479772088816"/>
                  <c:y val="5.0571884331096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066025732590558"/>
                  <c:y val="-0.14552704020540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Да, выращивают</c:v>
                </c:pt>
                <c:pt idx="1">
                  <c:v>Нет, не выращивают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считаете, помогает ли лук не заболеть простудными заболеваниями?</c:v>
                </c:pt>
              </c:strCache>
            </c:strRef>
          </c:tx>
          <c:dLbls>
            <c:dLbl>
              <c:idx val="0"/>
              <c:layout>
                <c:manualLayout>
                  <c:x val="-0.18756480276891635"/>
                  <c:y val="-0.21161239192845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075521824476908"/>
                  <c:y val="4.3419101909133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207128967745953E-2"/>
                  <c:y val="9.7567677455502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ДА - 31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B7C-B1E1-47BE-9922-697A2DBCDB7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971-849E-48E7-9426-EECA8303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59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B7C-B1E1-47BE-9922-697A2DBCDB7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971-849E-48E7-9426-EECA8303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7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B7C-B1E1-47BE-9922-697A2DBCDB7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971-849E-48E7-9426-EECA8303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6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B7C-B1E1-47BE-9922-697A2DBCDB7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971-849E-48E7-9426-EECA8303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9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B7C-B1E1-47BE-9922-697A2DBCDB7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971-849E-48E7-9426-EECA8303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5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B7C-B1E1-47BE-9922-697A2DBCDB7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971-849E-48E7-9426-EECA8303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5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B7C-B1E1-47BE-9922-697A2DBCDB7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971-849E-48E7-9426-EECA8303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B7C-B1E1-47BE-9922-697A2DBCDB7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971-849E-48E7-9426-EECA8303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94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B7C-B1E1-47BE-9922-697A2DBCDB7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971-849E-48E7-9426-EECA8303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2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B7C-B1E1-47BE-9922-697A2DBCDB7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971-849E-48E7-9426-EECA8303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8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B7C-B1E1-47BE-9922-697A2DBCDB7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971-849E-48E7-9426-EECA8303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00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CDB7C-B1E1-47BE-9922-697A2DBCDB7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F971-849E-48E7-9426-EECA8303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3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083" y="1196752"/>
            <a:ext cx="85315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Garamond" panose="02020404030301010803" pitchFamily="18" charset="0"/>
              </a:rPr>
              <a:t>Добрый день!</a:t>
            </a:r>
          </a:p>
          <a:p>
            <a:pPr algn="ctr"/>
            <a:r>
              <a:rPr lang="ru-RU" sz="4000" b="1" dirty="0" smtClean="0">
                <a:latin typeface="Garamond" panose="02020404030301010803" pitchFamily="18" charset="0"/>
              </a:rPr>
              <a:t>Вас приветствует участник</a:t>
            </a:r>
          </a:p>
          <a:p>
            <a:pPr algn="ctr"/>
            <a:r>
              <a:rPr lang="ru-RU" sz="4000" b="1" dirty="0" smtClean="0">
                <a:latin typeface="Garamond" panose="02020404030301010803" pitchFamily="18" charset="0"/>
              </a:rPr>
              <a:t>научно-практической конференции</a:t>
            </a:r>
          </a:p>
          <a:p>
            <a:pPr algn="ctr"/>
            <a:r>
              <a:rPr lang="ru-RU" sz="4000" b="1" dirty="0" smtClean="0">
                <a:latin typeface="Garamond" panose="02020404030301010803" pitchFamily="18" charset="0"/>
              </a:rPr>
              <a:t>МОАУ СОШ №2, 2Б класса</a:t>
            </a:r>
          </a:p>
          <a:p>
            <a:pPr algn="ctr"/>
            <a:r>
              <a:rPr lang="ru-RU" sz="4000" b="1" dirty="0" err="1" smtClean="0">
                <a:latin typeface="Garamond" panose="02020404030301010803" pitchFamily="18" charset="0"/>
              </a:rPr>
              <a:t>Мухамадиев</a:t>
            </a:r>
            <a:r>
              <a:rPr lang="ru-RU" sz="4000" b="1" dirty="0" smtClean="0">
                <a:latin typeface="Garamond" panose="02020404030301010803" pitchFamily="18" charset="0"/>
              </a:rPr>
              <a:t> </a:t>
            </a:r>
            <a:r>
              <a:rPr lang="ru-RU" sz="4000" b="1" dirty="0" err="1" smtClean="0">
                <a:latin typeface="Garamond" panose="02020404030301010803" pitchFamily="18" charset="0"/>
              </a:rPr>
              <a:t>Алим</a:t>
            </a:r>
            <a:endParaRPr lang="ru-RU" sz="4000" b="1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" y="-15280"/>
            <a:ext cx="9144000" cy="68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34849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53063" y="404664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</a:rPr>
              <a:t>5 </a:t>
            </a:r>
            <a:r>
              <a:rPr lang="ru-RU" sz="3200" b="1" dirty="0">
                <a:latin typeface="Garamond" panose="02020404030301010803" pitchFamily="18" charset="0"/>
              </a:rPr>
              <a:t>декабря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5630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4437112"/>
            <a:ext cx="74158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Garamond" panose="02020404030301010803" pitchFamily="18" charset="0"/>
              </a:rPr>
              <a:t>В контейнере №2 взошел лук – 1 см</a:t>
            </a:r>
          </a:p>
          <a:p>
            <a:r>
              <a:rPr lang="ru-RU" sz="3200" dirty="0">
                <a:latin typeface="Garamond" panose="02020404030301010803" pitchFamily="18" charset="0"/>
              </a:rPr>
              <a:t>В контейнере №1 зеленый лук стал 6,5см, </a:t>
            </a:r>
            <a:r>
              <a:rPr lang="ru-RU" sz="3200" dirty="0" err="1">
                <a:latin typeface="Garamond" panose="02020404030301010803" pitchFamily="18" charset="0"/>
              </a:rPr>
              <a:t>т.е</a:t>
            </a:r>
            <a:r>
              <a:rPr lang="ru-RU" sz="3200" dirty="0">
                <a:latin typeface="Garamond" panose="02020404030301010803" pitchFamily="18" charset="0"/>
              </a:rPr>
              <a:t> за сутки он вырос на 4 см.</a:t>
            </a:r>
          </a:p>
        </p:txBody>
      </p:sp>
    </p:spTree>
    <p:extLst>
      <p:ext uri="{BB962C8B-B14F-4D97-AF65-F5344CB8AC3E}">
        <p14:creationId xmlns:p14="http://schemas.microsoft.com/office/powerpoint/2010/main" val="16046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" y="-15781"/>
            <a:ext cx="9144000" cy="68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54535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476672"/>
            <a:ext cx="1931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Garamond" panose="02020404030301010803" pitchFamily="18" charset="0"/>
              </a:rPr>
              <a:t>7 декабря</a:t>
            </a:r>
            <a:endParaRPr lang="ru-RU" sz="3200" b="1" dirty="0">
              <a:latin typeface="Garamond" panose="020204040303010108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435761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Garamond" panose="02020404030301010803" pitchFamily="18" charset="0"/>
              </a:rPr>
              <a:t>Зеленый лук в двух контейнерах с землей начал расти очень хорошо.</a:t>
            </a:r>
          </a:p>
        </p:txBody>
      </p:sp>
    </p:spTree>
    <p:extLst>
      <p:ext uri="{BB962C8B-B14F-4D97-AF65-F5344CB8AC3E}">
        <p14:creationId xmlns:p14="http://schemas.microsoft.com/office/powerpoint/2010/main" val="29831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2"/>
            <a:ext cx="9144000" cy="68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4752528" cy="355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509120"/>
            <a:ext cx="7515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latin typeface="Garamond" panose="02020404030301010803" pitchFamily="18" charset="0"/>
              </a:rPr>
              <a:t>11 декабря </a:t>
            </a:r>
            <a:r>
              <a:rPr lang="ru-RU" sz="3200" b="1" dirty="0">
                <a:latin typeface="Garamond" panose="02020404030301010803" pitchFamily="18" charset="0"/>
              </a:rPr>
              <a:t>– мы закончили наблюдение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552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553"/>
            <a:ext cx="9144000" cy="68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58689205"/>
              </p:ext>
            </p:extLst>
          </p:nvPr>
        </p:nvGraphicFramePr>
        <p:xfrm>
          <a:off x="1187624" y="332656"/>
          <a:ext cx="619268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31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2"/>
            <a:ext cx="9144000" cy="68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5895654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22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2"/>
            <a:ext cx="9144000" cy="68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6323995"/>
              </p:ext>
            </p:extLst>
          </p:nvPr>
        </p:nvGraphicFramePr>
        <p:xfrm>
          <a:off x="683568" y="332656"/>
          <a:ext cx="756084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48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" y="0"/>
            <a:ext cx="9144000" cy="68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84690216"/>
              </p:ext>
            </p:extLst>
          </p:nvPr>
        </p:nvGraphicFramePr>
        <p:xfrm>
          <a:off x="755576" y="620688"/>
          <a:ext cx="6936432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61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Картинки по запросу gif спасибо за вним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gif спасибо за внима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9" name="Picture 5" descr="C:\Users\ILDUS\Desktop\19290_art-8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4692"/>
            <a:ext cx="5472608" cy="41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Картинки по запросу gif луковиц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1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2"/>
            <a:ext cx="9144000" cy="68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170032"/>
            <a:ext cx="82413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atin typeface="Garamond" panose="02020404030301010803" pitchFamily="18" charset="0"/>
              </a:rPr>
              <a:t>«Как вырастить зеленый лук </a:t>
            </a:r>
          </a:p>
          <a:p>
            <a:pPr algn="ctr"/>
            <a:r>
              <a:rPr lang="ru-RU" sz="4800" b="1" dirty="0" smtClean="0">
                <a:latin typeface="Garamond" panose="02020404030301010803" pitchFamily="18" charset="0"/>
              </a:rPr>
              <a:t>в домашних условиях»</a:t>
            </a:r>
            <a:endParaRPr lang="ru-RU" sz="4800" b="1" dirty="0"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284984"/>
            <a:ext cx="4318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Garamond" panose="02020404030301010803" pitchFamily="18" charset="0"/>
              </a:rPr>
              <a:t>Лук – от семи недуг!</a:t>
            </a:r>
            <a:endParaRPr lang="ru-RU" sz="3600" b="1" dirty="0">
              <a:latin typeface="Garamond" panose="02020404030301010803" pitchFamily="18" charset="0"/>
            </a:endParaRPr>
          </a:p>
        </p:txBody>
      </p:sp>
      <p:sp>
        <p:nvSpPr>
          <p:cNvPr id="6" name="AutoShape 4" descr="Картинки по запросу картинка гиф луковиц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ILDUS\Desktop\PartialThunderousGrayling-max-1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35761"/>
            <a:ext cx="3080543" cy="308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9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2"/>
            <a:ext cx="9144000" cy="68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97346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Цель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:</a:t>
            </a:r>
            <a:r>
              <a:rPr lang="ru-RU" sz="2400" b="1" dirty="0">
                <a:latin typeface="Garamond" panose="02020404030301010803" pitchFamily="18" charset="0"/>
              </a:rPr>
              <a:t>  выяснить, возможно ли вырастить лук в домашних условиях для получения необходимых витаминов в зимне-весенний период, определить целебные свойства репчатого </a:t>
            </a:r>
            <a:r>
              <a:rPr lang="ru-RU" sz="2400" b="1" dirty="0" smtClean="0">
                <a:latin typeface="Garamond" panose="02020404030301010803" pitchFamily="18" charset="0"/>
              </a:rPr>
              <a:t>лука.</a:t>
            </a:r>
          </a:p>
          <a:p>
            <a:endParaRPr lang="ru-RU" sz="2400" b="1" dirty="0">
              <a:latin typeface="Garamond" panose="02020404030301010803" pitchFamily="18" charset="0"/>
            </a:endParaRPr>
          </a:p>
          <a:p>
            <a:r>
              <a:rPr lang="ru-RU" sz="2400" b="1" dirty="0">
                <a:latin typeface="Garamond" panose="02020404030301010803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Задачи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: </a:t>
            </a:r>
          </a:p>
          <a:p>
            <a:r>
              <a:rPr lang="ru-RU" sz="2400" b="1" dirty="0">
                <a:latin typeface="Garamond" panose="02020404030301010803" pitchFamily="18" charset="0"/>
              </a:rPr>
              <a:t>1.Познакомиться с разными способами выращивания зеленого лука в домашних условиях. </a:t>
            </a:r>
          </a:p>
          <a:p>
            <a:r>
              <a:rPr lang="ru-RU" sz="2400" b="1" dirty="0">
                <a:latin typeface="Garamond" panose="02020404030301010803" pitchFamily="18" charset="0"/>
              </a:rPr>
              <a:t>2.Провести наблюдение за прорастанием зеленого лука.</a:t>
            </a:r>
          </a:p>
          <a:p>
            <a:r>
              <a:rPr lang="ru-RU" sz="2400" b="1" dirty="0">
                <a:latin typeface="Garamond" panose="02020404030301010803" pitchFamily="18" charset="0"/>
              </a:rPr>
              <a:t>3.Раскрыть питательные и вкусовые свойства лука</a:t>
            </a:r>
            <a:r>
              <a:rPr lang="ru-RU" sz="2400" b="1" dirty="0" smtClean="0">
                <a:latin typeface="Garamond" panose="02020404030301010803" pitchFamily="18" charset="0"/>
              </a:rPr>
              <a:t>.</a:t>
            </a:r>
          </a:p>
          <a:p>
            <a:endParaRPr lang="ru-RU" sz="2400" b="1" dirty="0">
              <a:latin typeface="Garamond" panose="02020404030301010803" pitchFamily="18" charset="0"/>
            </a:endParaRPr>
          </a:p>
          <a:p>
            <a:r>
              <a:rPr lang="ru-RU" sz="2400" b="1" dirty="0">
                <a:latin typeface="Garamond" panose="02020404030301010803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Объект 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исследования: </a:t>
            </a:r>
            <a:r>
              <a:rPr lang="ru-RU" sz="2400" b="1" dirty="0">
                <a:latin typeface="Garamond" panose="02020404030301010803" pitchFamily="18" charset="0"/>
              </a:rPr>
              <a:t>лук репчатый и зеленый.</a:t>
            </a:r>
          </a:p>
          <a:p>
            <a:r>
              <a:rPr lang="ru-RU" sz="2400" b="1" dirty="0">
                <a:latin typeface="Garamond" panose="02020404030301010803" pitchFamily="18" charset="0"/>
              </a:rPr>
              <a:t> </a:t>
            </a:r>
            <a:endParaRPr lang="ru-RU" sz="2400" b="1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" y="0"/>
            <a:ext cx="9144000" cy="68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9795" y="3212976"/>
            <a:ext cx="6462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Методы исследования: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Garamond" panose="02020404030301010803" pitchFamily="18" charset="0"/>
              </a:rPr>
              <a:t>Изучение литературы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Garamond" panose="02020404030301010803" pitchFamily="18" charset="0"/>
              </a:rPr>
              <a:t>Наблюдение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Garamond" panose="02020404030301010803" pitchFamily="18" charset="0"/>
              </a:rPr>
              <a:t>Сопоставление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Garamond" panose="02020404030301010803" pitchFamily="18" charset="0"/>
              </a:rPr>
              <a:t>Анкетирование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66387"/>
            <a:ext cx="842493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Гипотеза: </a:t>
            </a:r>
            <a:r>
              <a:rPr lang="ru-RU" sz="2800" b="1" dirty="0" smtClean="0">
                <a:latin typeface="Garamond" panose="02020404030301010803" pitchFamily="18" charset="0"/>
              </a:rPr>
              <a:t>я думаю, что если знать лечебные свойства лука репчатого и уметь самостоятельно его выращивать в домашних условиях, то можно избежать некоторых заболеваний  в зимне-весенний период.</a:t>
            </a:r>
          </a:p>
          <a:p>
            <a:r>
              <a:rPr lang="ru-RU" b="1" dirty="0" smtClean="0">
                <a:latin typeface="Garamond" panose="02020404030301010803" pitchFamily="18" charset="0"/>
              </a:rPr>
              <a:t> </a:t>
            </a:r>
            <a:endParaRPr lang="ru-RU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2"/>
            <a:ext cx="9144000" cy="68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34" y="260648"/>
            <a:ext cx="324554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6505" y="2704564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Garamond" panose="02020404030301010803" pitchFamily="18" charset="0"/>
              </a:rPr>
              <a:t>Репчатый лук</a:t>
            </a:r>
            <a:endParaRPr lang="ru-RU" sz="3200" b="1" dirty="0">
              <a:latin typeface="Garamond" panose="020204040303010108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08" y="265004"/>
            <a:ext cx="2779103" cy="249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6976" y="2850986"/>
            <a:ext cx="2311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Garamond" panose="02020404030301010803" pitchFamily="18" charset="0"/>
              </a:rPr>
              <a:t>Лук - порей</a:t>
            </a:r>
            <a:endParaRPr lang="ru-RU" sz="3200" b="1" dirty="0">
              <a:latin typeface="Garamond" panose="02020404030301010803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34" y="3429000"/>
            <a:ext cx="3245540" cy="243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7757" y="6021288"/>
            <a:ext cx="2233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Garamond" panose="02020404030301010803" pitchFamily="18" charset="0"/>
              </a:rPr>
              <a:t>Лук - </a:t>
            </a:r>
            <a:r>
              <a:rPr lang="ru-RU" sz="3200" b="1" dirty="0" err="1" smtClean="0">
                <a:latin typeface="Garamond" panose="02020404030301010803" pitchFamily="18" charset="0"/>
              </a:rPr>
              <a:t>батун</a:t>
            </a:r>
            <a:endParaRPr lang="ru-RU" sz="3200" b="1" dirty="0">
              <a:latin typeface="Garamond" panose="02020404030301010803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75" y="3413804"/>
            <a:ext cx="3332122" cy="244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01208" y="6032565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Garamond" panose="02020404030301010803" pitchFamily="18" charset="0"/>
              </a:rPr>
              <a:t>Шнитт-лук</a:t>
            </a:r>
            <a:endParaRPr lang="ru-RU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1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2"/>
            <a:ext cx="9144000" cy="68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260647"/>
            <a:ext cx="4392489" cy="317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496539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18" y="4504764"/>
            <a:ext cx="3244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Garamond" panose="02020404030301010803" pitchFamily="18" charset="0"/>
              </a:rPr>
              <a:t>27 ноября 2017 г.</a:t>
            </a:r>
            <a:endParaRPr lang="ru-RU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" y="33476"/>
            <a:ext cx="9144000" cy="68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4020815" cy="373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121942" cy="373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581128"/>
            <a:ext cx="7802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latin typeface="Garamond" panose="02020404030301010803" pitchFamily="18" charset="0"/>
              </a:rPr>
              <a:t>28 ноября</a:t>
            </a:r>
            <a:r>
              <a:rPr lang="ru-RU" sz="3200" b="1" dirty="0">
                <a:latin typeface="Garamond" panose="02020404030301010803" pitchFamily="18" charset="0"/>
              </a:rPr>
              <a:t>: вода в контейнере №3 окрасилась в оранжевый цвет – цвет шелухи.</a:t>
            </a:r>
          </a:p>
        </p:txBody>
      </p:sp>
    </p:spTree>
    <p:extLst>
      <p:ext uri="{BB962C8B-B14F-4D97-AF65-F5344CB8AC3E}">
        <p14:creationId xmlns:p14="http://schemas.microsoft.com/office/powerpoint/2010/main" val="21568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2"/>
            <a:ext cx="9144000" cy="68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77446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1268760"/>
            <a:ext cx="55446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latin typeface="Garamond" panose="02020404030301010803" pitchFamily="18" charset="0"/>
              </a:rPr>
              <a:t>29 ноября</a:t>
            </a:r>
            <a:r>
              <a:rPr lang="ru-RU" sz="3200" b="1" dirty="0">
                <a:latin typeface="Garamond" panose="02020404030301010803" pitchFamily="18" charset="0"/>
              </a:rPr>
              <a:t>: так как контейнер №3 прозрачный, то нам стало видно, что у луковицы появились маленькие корни.</a:t>
            </a:r>
          </a:p>
        </p:txBody>
      </p:sp>
    </p:spTree>
    <p:extLst>
      <p:ext uri="{BB962C8B-B14F-4D97-AF65-F5344CB8AC3E}">
        <p14:creationId xmlns:p14="http://schemas.microsoft.com/office/powerpoint/2010/main" val="22432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44000" cy="68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16571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474982"/>
            <a:ext cx="2074174" cy="288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2060848"/>
            <a:ext cx="1931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Garamond" panose="02020404030301010803" pitchFamily="18" charset="0"/>
              </a:rPr>
              <a:t>4 декабря</a:t>
            </a:r>
            <a:endParaRPr lang="ru-RU" sz="3200" b="1" dirty="0">
              <a:latin typeface="Garamond" panose="020204040303010108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14908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Garamond" panose="02020404030301010803" pitchFamily="18" charset="0"/>
              </a:rPr>
              <a:t>Через 7 дней после посадки взошел лук (2,5см) в контейнере №1</a:t>
            </a:r>
          </a:p>
        </p:txBody>
      </p:sp>
    </p:spTree>
    <p:extLst>
      <p:ext uri="{BB962C8B-B14F-4D97-AF65-F5344CB8AC3E}">
        <p14:creationId xmlns:p14="http://schemas.microsoft.com/office/powerpoint/2010/main" val="24539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227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71</cp:revision>
  <dcterms:created xsi:type="dcterms:W3CDTF">2017-12-12T17:21:01Z</dcterms:created>
  <dcterms:modified xsi:type="dcterms:W3CDTF">2017-12-15T13:41:06Z</dcterms:modified>
</cp:coreProperties>
</file>