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1" r:id="rId4"/>
    <p:sldId id="264" r:id="rId5"/>
    <p:sldId id="262" r:id="rId6"/>
    <p:sldId id="265" r:id="rId7"/>
    <p:sldId id="257" r:id="rId8"/>
    <p:sldId id="268" r:id="rId9"/>
    <p:sldId id="267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499299-B10D-4F78-98AC-B4EB181287C8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520FE8-52AC-4852-AAF3-E776482284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mb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3%EE%F0%EE%E4%E5%F6%EA%E0%FF_%F0%EE%F1%EF%E8%F1%FC" TargetMode="External"/><Relationship Id="rId2" Type="http://schemas.openxmlformats.org/officeDocument/2006/relationships/hyperlink" Target="http://images.yandex.ru/?uinfo=ww-1080-wh-529-fw-1024-fh-448-pd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nenie.zhulebertsyi.ru/post/22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1484784"/>
            <a:ext cx="8136904" cy="13407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по русскому языку «Городецкая роспись»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676632"/>
            <a:ext cx="4538714" cy="2181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Работу выполнила ученица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 «А» класса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Толчина Екатерина.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Учитель русского языка Спиридонова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Светлана Павловна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Хмелевицкая СОШ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165304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2014 год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35152" cy="818728"/>
          </a:xfrm>
        </p:spPr>
        <p:txBody>
          <a:bodyPr/>
          <a:lstStyle/>
          <a:p>
            <a:r>
              <a:rPr lang="ru-RU" dirty="0" smtClean="0"/>
              <a:t>Рисунки детей</a:t>
            </a:r>
            <a:endParaRPr lang="ru-RU" dirty="0"/>
          </a:p>
        </p:txBody>
      </p:sp>
      <p:pic>
        <p:nvPicPr>
          <p:cNvPr id="4" name="Picture 2" descr="http://artorbita.ru/tipy_rospisi/pic_gorodec/picture/gorodec-new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24" t="6422" r="7549" b="14028"/>
          <a:stretch>
            <a:fillRect/>
          </a:stretch>
        </p:blipFill>
        <p:spPr bwMode="auto">
          <a:xfrm>
            <a:off x="0" y="836712"/>
            <a:ext cx="2232248" cy="4464496"/>
          </a:xfrm>
          <a:prstGeom prst="rect">
            <a:avLst/>
          </a:prstGeom>
          <a:noFill/>
        </p:spPr>
      </p:pic>
      <p:pic>
        <p:nvPicPr>
          <p:cNvPr id="23554" name="Picture 2" descr="http://mdtf.ru/data/art/2013/06/21/24782_Ushakov_stepan_Petushok-_zolotoy_grebeshok_Gorodeckaya_rospisyGuashy.jpg"/>
          <p:cNvPicPr>
            <a:picLocks noChangeAspect="1" noChangeArrowheads="1"/>
          </p:cNvPicPr>
          <p:nvPr/>
        </p:nvPicPr>
        <p:blipFill>
          <a:blip r:embed="rId3" cstate="print"/>
          <a:srcRect b="2123"/>
          <a:stretch>
            <a:fillRect/>
          </a:stretch>
        </p:blipFill>
        <p:spPr bwMode="auto">
          <a:xfrm>
            <a:off x="6054080" y="764704"/>
            <a:ext cx="3089920" cy="4536504"/>
          </a:xfrm>
          <a:prstGeom prst="rect">
            <a:avLst/>
          </a:prstGeom>
          <a:noFill/>
        </p:spPr>
      </p:pic>
      <p:pic>
        <p:nvPicPr>
          <p:cNvPr id="23558" name="Picture 6" descr="http://muza.ucoz.net/_ph/26/2/30363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20"/>
            <a:ext cx="3455862" cy="4216153"/>
          </a:xfrm>
          <a:prstGeom prst="rect">
            <a:avLst/>
          </a:prstGeom>
          <a:noFill/>
        </p:spPr>
      </p:pic>
      <p:pic>
        <p:nvPicPr>
          <p:cNvPr id="8" name="Picture 4" descr="http://www.happy-school.ru/_ph/69/2/645477019.jpg"/>
          <p:cNvPicPr>
            <a:picLocks noChangeAspect="1" noChangeArrowheads="1"/>
          </p:cNvPicPr>
          <p:nvPr/>
        </p:nvPicPr>
        <p:blipFill>
          <a:blip r:embed="rId5" cstate="print"/>
          <a:srcRect l="19656" t="6048" r="21377" b="7265"/>
          <a:stretch>
            <a:fillRect/>
          </a:stretch>
        </p:blipFill>
        <p:spPr bwMode="auto">
          <a:xfrm>
            <a:off x="2483768" y="2708920"/>
            <a:ext cx="346140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литературы/сайтов на которых я нашла информацию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173" y="1988840"/>
            <a:ext cx="901782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Яндекс картинки: </a:t>
            </a:r>
            <a:r>
              <a:rPr lang="en-US" sz="2800" dirty="0" smtClean="0">
                <a:hlinkClick r:id="rId2"/>
              </a:rPr>
              <a:t>http://images.yandex.ru/?uinfo=ww-1080-wh-529-fw-1024-fh-448-pd-1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Википедия - Городецкая роспись 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http://ru.wikipedia.org/wiki/%C3%EE%F0%EE%E4%E5%F6%EA%E0%FF_%</a:t>
            </a:r>
            <a:r>
              <a:rPr lang="en-US" sz="28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F0%EE%F1%EF%E8%F1%FC</a:t>
            </a:r>
            <a:endParaRPr lang="ru-RU" sz="280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hlinkClick r:id="rId4"/>
              </a:rPr>
              <a:t>http://mnenie.zhulebertsyi.ru/post/22/</a:t>
            </a:r>
            <a:endParaRPr lang="ru-RU" sz="28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1484784"/>
            <a:ext cx="8136904" cy="13407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по русскому языку «Городецкая роспись»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676632"/>
            <a:ext cx="4538714" cy="2181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Работу выполнила ученица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 «А» класса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Толчина Екатерина.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Учитель русского языка Спиридонова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Светлана Павловна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Хмелевицкая СОШ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165304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2014 год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38200"/>
          </a:xfrm>
        </p:spPr>
        <p:txBody>
          <a:bodyPr>
            <a:noAutofit/>
          </a:bodyPr>
          <a:lstStyle/>
          <a:p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просмотр!</a:t>
            </a:r>
            <a:endParaRPr lang="ru-RU" sz="7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92ea8b60db593e945b9d8b484ad3b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3672408" cy="4896544"/>
          </a:xfrm>
          <a:prstGeom prst="rect">
            <a:avLst/>
          </a:prstGeom>
        </p:spPr>
      </p:pic>
      <p:pic>
        <p:nvPicPr>
          <p:cNvPr id="5" name="Содержимое 4" descr="6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2009775" cy="2428875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340768"/>
            <a:ext cx="45720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Городецкая роспись необычная,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Композиция здесь симметричная.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букеты собраны цветы необычной красоты.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Рисунки яркие мерцают,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Роспись чудная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оживляет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8" name="Picture 10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016221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2440" cy="72008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Аудитория слушателей с 10 лет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92696"/>
            <a:ext cx="192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Font typeface="Wingdings" pitchFamily="2" charset="2"/>
              <a:buChar char="Ø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городецкая роспись? Знакомство с ней.</a:t>
            </a:r>
          </a:p>
          <a:p>
            <a:pPr marL="914400" indent="-914400" algn="ctr">
              <a:buFont typeface="Wingdings" pitchFamily="2" charset="2"/>
              <a:buChar char="Ø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историей</a:t>
            </a:r>
          </a:p>
          <a:p>
            <a:pPr marL="914400" indent="-914400" algn="ctr">
              <a:buFont typeface="Wingdings" pitchFamily="2" charset="2"/>
              <a:buChar char="Ø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основными мотивами и элементами городецкой росписи</a:t>
            </a:r>
          </a:p>
          <a:p>
            <a:pPr marL="914400" indent="-914400" algn="ctr">
              <a:buFont typeface="Wingdings" pitchFamily="2" charset="2"/>
              <a:buChar char="Ø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приемами росписи</a:t>
            </a:r>
          </a:p>
          <a:p>
            <a:pPr marL="914400" indent="-914400"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 algn="ctr">
              <a:buFont typeface="Wingdings" pitchFamily="2" charset="2"/>
              <a:buChar char="Ø"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Городецкая роспись?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824536" cy="51845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Городецкая роспись – это один из  русских народных промыслов, которое берет свое начало в 19 веке</a:t>
            </a:r>
            <a:endParaRPr lang="ru-RU" sz="4000" dirty="0"/>
          </a:p>
        </p:txBody>
      </p:sp>
      <p:pic>
        <p:nvPicPr>
          <p:cNvPr id="18434" name="Picture 2" descr="http://img1.liveinternet.ru/images/foto/c/1/apps/4/588/4588915_0_5a23e_e679ac46_xl.jpg"/>
          <p:cNvPicPr>
            <a:picLocks noChangeAspect="1" noChangeArrowheads="1"/>
          </p:cNvPicPr>
          <p:nvPr/>
        </p:nvPicPr>
        <p:blipFill>
          <a:blip r:embed="rId2" cstate="print"/>
          <a:srcRect b="4058"/>
          <a:stretch>
            <a:fillRect/>
          </a:stretch>
        </p:blipFill>
        <p:spPr bwMode="auto">
          <a:xfrm>
            <a:off x="5148064" y="1412776"/>
            <a:ext cx="3598548" cy="4852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309320"/>
            <a:ext cx="40679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Один из городецких мотивов - конь</a:t>
            </a: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4699248" cy="838200"/>
          </a:xfrm>
        </p:spPr>
        <p:txBody>
          <a:bodyPr/>
          <a:lstStyle/>
          <a:p>
            <a:r>
              <a:rPr lang="ru-RU" dirty="0" smtClean="0"/>
              <a:t>Немного истории…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3285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Городецкая роспись держит свое начало от городецких прялок. Для украшения использовали иснтруктацию. Позже мастера для изобразительного богатства стали применять подкраску Известным мастером инкрустированных донец с подкраской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был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Мельников.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0" name="Picture 2" descr="http://img1.liveinternet.ru/images/attach/c/1/50/764/50764114_1257374078_Kenozerskie_pryalki__kornevu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16348"/>
            <a:ext cx="4139952" cy="4936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75648" y="6165304"/>
            <a:ext cx="316835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Городецкие прялки</a:t>
            </a:r>
            <a:endParaRPr lang="ru-RU" sz="24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ru-RU" dirty="0" smtClean="0"/>
              <a:t>Элементы городецкой росписи</a:t>
            </a:r>
            <a:endParaRPr lang="ru-RU" dirty="0"/>
          </a:p>
        </p:txBody>
      </p:sp>
      <p:pic>
        <p:nvPicPr>
          <p:cNvPr id="19458" name="Picture 2" descr="http://img1.liveinternet.ru/images/attach/c/7/97/787/97787419_0_825d4_4b8717d9_orig_19.jpg"/>
          <p:cNvPicPr>
            <a:picLocks noChangeAspect="1" noChangeArrowheads="1"/>
          </p:cNvPicPr>
          <p:nvPr/>
        </p:nvPicPr>
        <p:blipFill>
          <a:blip r:embed="rId2" cstate="print"/>
          <a:srcRect b="4478"/>
          <a:stretch>
            <a:fillRect/>
          </a:stretch>
        </p:blipFill>
        <p:spPr bwMode="auto">
          <a:xfrm>
            <a:off x="251520" y="1700808"/>
            <a:ext cx="5929028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Птицы: петухи, кукушки,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павлины, лебеди, голуби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giport.ru/img/news/2012/10/15/094525_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052253" cy="41348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9460" name="Picture 4" descr="http://img-fotki.yandex.ru/get/6207/126030467.12b/0_70028_e7aca57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836712"/>
            <a:ext cx="5200578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0"/>
            <a:ext cx="5868144" cy="126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Лошади, тройка лошадей 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всадник на коне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http://crosti.ru/patterns/00/05/9d/f875bd1b18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959234" cy="4248472"/>
          </a:xfrm>
          <a:prstGeom prst="rect">
            <a:avLst/>
          </a:prstGeom>
          <a:noFill/>
        </p:spPr>
      </p:pic>
      <p:pic>
        <p:nvPicPr>
          <p:cNvPr id="14342" name="Picture 6" descr="http://i032.radikal.ru/0805/a7/2de4aa517193.jpg"/>
          <p:cNvPicPr>
            <a:picLocks noChangeAspect="1" noChangeArrowheads="1"/>
          </p:cNvPicPr>
          <p:nvPr/>
        </p:nvPicPr>
        <p:blipFill>
          <a:blip r:embed="rId3" cstate="print"/>
          <a:srcRect l="11042" t="12727" r="11667" b="12727"/>
          <a:stretch>
            <a:fillRect/>
          </a:stretch>
        </p:blipFill>
        <p:spPr bwMode="auto">
          <a:xfrm>
            <a:off x="0" y="1844824"/>
            <a:ext cx="4032448" cy="3936437"/>
          </a:xfrm>
          <a:prstGeom prst="rect">
            <a:avLst/>
          </a:prstGeom>
          <a:noFill/>
        </p:spPr>
      </p:pic>
      <p:pic>
        <p:nvPicPr>
          <p:cNvPr id="14338" name="Picture 2" descr="http://img0.liveinternet.ru/images/attach/c/5/88/510/88510024_768366.jpg"/>
          <p:cNvPicPr>
            <a:picLocks noChangeAspect="1" noChangeArrowheads="1"/>
          </p:cNvPicPr>
          <p:nvPr/>
        </p:nvPicPr>
        <p:blipFill>
          <a:blip r:embed="rId4" cstate="print"/>
          <a:srcRect l="12122" t="9091" r="12121" b="6060"/>
          <a:stretch>
            <a:fillRect/>
          </a:stretch>
        </p:blipFill>
        <p:spPr bwMode="auto">
          <a:xfrm>
            <a:off x="755576" y="1700808"/>
            <a:ext cx="3986157" cy="4464496"/>
          </a:xfrm>
          <a:prstGeom prst="rect">
            <a:avLst/>
          </a:prstGeom>
          <a:noFill/>
        </p:spPr>
      </p:pic>
      <p:pic>
        <p:nvPicPr>
          <p:cNvPr id="14340" name="Picture 4" descr="http://derevnyaonline.ru/upload/articles/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5004048" cy="4941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Еще очень любили изображать  сцены из жизни, а чаще всего это прогулки и чаепития.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xallyava.ru/images/Hudozhestva_3/Rospis_Gorodets/afbc408c9bbb3b3810f22596066698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350310" cy="4032448"/>
          </a:xfrm>
          <a:prstGeom prst="rect">
            <a:avLst/>
          </a:prstGeom>
          <a:noFill/>
        </p:spPr>
      </p:pic>
      <p:pic>
        <p:nvPicPr>
          <p:cNvPr id="21508" name="Picture 4" descr="http://img1.liveinternet.ru/images/attach/c/5/88/509/88509745_1308413391_03d84a25f5df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1341127"/>
            <a:ext cx="7092280" cy="4697749"/>
          </a:xfrm>
          <a:prstGeom prst="rect">
            <a:avLst/>
          </a:prstGeom>
          <a:noFill/>
        </p:spPr>
      </p:pic>
      <p:pic>
        <p:nvPicPr>
          <p:cNvPr id="21510" name="Picture 6" descr="http://content.foto.mail.ru/mail/ashartons65/_answers/i-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772816"/>
            <a:ext cx="4496113" cy="5877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016221" cy="4752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403104" cy="83820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Конечно же…   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15729" y="19828"/>
            <a:ext cx="340310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Цветы!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4" descr="http://www.mirshkatulok.ru/gor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76283" cy="41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st-fashiony.ru/pic/celebrity/pic/74495/com/2125325.jpg"/>
          <p:cNvPicPr>
            <a:picLocks noChangeAspect="1" noChangeArrowheads="1"/>
          </p:cNvPicPr>
          <p:nvPr/>
        </p:nvPicPr>
        <p:blipFill>
          <a:blip r:embed="rId4" cstate="print"/>
          <a:srcRect l="3279" t="3058" r="4918" b="5187"/>
          <a:stretch>
            <a:fillRect/>
          </a:stretch>
        </p:blipFill>
        <p:spPr bwMode="auto">
          <a:xfrm>
            <a:off x="2267744" y="1340768"/>
            <a:ext cx="40324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235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Проект по русскому языку «Городецкая роспись»</vt:lpstr>
      <vt:lpstr>Слайд 2</vt:lpstr>
      <vt:lpstr>Аудитория слушателей с 10 лет</vt:lpstr>
      <vt:lpstr>Что такое Городецкая роспись?</vt:lpstr>
      <vt:lpstr>Немного истории…</vt:lpstr>
      <vt:lpstr>Элементы городецкой росписи</vt:lpstr>
      <vt:lpstr>Лошади, тройка лошадей  или всадник на коне</vt:lpstr>
      <vt:lpstr>Еще очень любили изображать  сцены из жизни, а чаще всего это прогулки и чаепития.</vt:lpstr>
      <vt:lpstr>И Конечно же…   </vt:lpstr>
      <vt:lpstr>Рисунки детей</vt:lpstr>
      <vt:lpstr>Список литературы/сайтов на которых я нашла информацию</vt:lpstr>
      <vt:lpstr>Проект по русскому языку «Городецкая роспись»</vt:lpstr>
      <vt:lpstr>Спасибо за просмотр!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русскому языку «Городецкая роспись»</dc:title>
  <dc:creator>Катя</dc:creator>
  <cp:lastModifiedBy>user</cp:lastModifiedBy>
  <cp:revision>36</cp:revision>
  <dcterms:created xsi:type="dcterms:W3CDTF">2014-02-02T11:03:33Z</dcterms:created>
  <dcterms:modified xsi:type="dcterms:W3CDTF">2014-02-06T08:04:15Z</dcterms:modified>
</cp:coreProperties>
</file>