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0" r:id="rId5"/>
    <p:sldId id="260" r:id="rId6"/>
    <p:sldId id="261" r:id="rId7"/>
    <p:sldId id="262"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266F568-2358-4B75-A425-EF7A82773D58}" type="datetimeFigureOut">
              <a:rPr lang="ru-RU" smtClean="0"/>
              <a:t>21.11.2016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E90794-14DD-4A37-9F20-6C937716588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266F568-2358-4B75-A425-EF7A82773D58}" type="datetimeFigureOut">
              <a:rPr lang="ru-RU" smtClean="0"/>
              <a:t>21.11.2016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E90794-14DD-4A37-9F20-6C937716588B}"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66F568-2358-4B75-A425-EF7A82773D58}" type="datetimeFigureOut">
              <a:rPr lang="ru-RU" smtClean="0"/>
              <a:t>21.11.2016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E90794-14DD-4A37-9F20-6C937716588B}"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66F568-2358-4B75-A425-EF7A82773D58}" type="datetimeFigureOut">
              <a:rPr lang="ru-RU" smtClean="0"/>
              <a:t>21.11.2016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E90794-14DD-4A37-9F20-6C937716588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66F568-2358-4B75-A425-EF7A82773D58}" type="datetimeFigureOut">
              <a:rPr lang="ru-RU" smtClean="0"/>
              <a:t>21.11.2016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E90794-14DD-4A37-9F20-6C937716588B}"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266F568-2358-4B75-A425-EF7A82773D58}" type="datetimeFigureOut">
              <a:rPr lang="ru-RU" smtClean="0"/>
              <a:t>21.11.2016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E90794-14DD-4A37-9F20-6C937716588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266F568-2358-4B75-A425-EF7A82773D58}" type="datetimeFigureOut">
              <a:rPr lang="ru-RU" smtClean="0"/>
              <a:t>21.11.2016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E90794-14DD-4A37-9F20-6C937716588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266F568-2358-4B75-A425-EF7A82773D58}" type="datetimeFigureOut">
              <a:rPr lang="ru-RU" smtClean="0"/>
              <a:t>21.11.2016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E90794-14DD-4A37-9F20-6C937716588B}"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6F568-2358-4B75-A425-EF7A82773D58}" type="datetimeFigureOut">
              <a:rPr lang="ru-RU" smtClean="0"/>
              <a:t>21.11.2016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E90794-14DD-4A37-9F20-6C937716588B}"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66F568-2358-4B75-A425-EF7A82773D58}" type="datetimeFigureOut">
              <a:rPr lang="ru-RU" smtClean="0"/>
              <a:t>21.11.2016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E90794-14DD-4A37-9F20-6C937716588B}"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66F568-2358-4B75-A425-EF7A82773D58}" type="datetimeFigureOut">
              <a:rPr lang="ru-RU" smtClean="0"/>
              <a:t>21.11.2016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E90794-14DD-4A37-9F20-6C937716588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266F568-2358-4B75-A425-EF7A82773D58}" type="datetimeFigureOut">
              <a:rPr lang="ru-RU" smtClean="0"/>
              <a:t>21.11.2016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6E90794-14DD-4A37-9F20-6C937716588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5" y="4293097"/>
            <a:ext cx="5637010" cy="1641568"/>
          </a:xfrm>
        </p:spPr>
        <p:txBody>
          <a:bodyPr>
            <a:normAutofit lnSpcReduction="10000"/>
          </a:bodyPr>
          <a:lstStyle/>
          <a:p>
            <a:r>
              <a:rPr lang="ru-RU" dirty="0" smtClean="0"/>
              <a:t>Презентацию подготовили</a:t>
            </a:r>
            <a:br>
              <a:rPr lang="ru-RU" dirty="0" smtClean="0"/>
            </a:br>
            <a:r>
              <a:rPr lang="ru-RU" dirty="0" smtClean="0"/>
              <a:t>ученицы 11 «б» класса</a:t>
            </a:r>
          </a:p>
          <a:p>
            <a:r>
              <a:rPr lang="ru-RU" dirty="0"/>
              <a:t>Тупицына Елизавета</a:t>
            </a:r>
          </a:p>
          <a:p>
            <a:r>
              <a:rPr lang="ru-RU" dirty="0" smtClean="0"/>
              <a:t>Султанова Сабина</a:t>
            </a:r>
          </a:p>
        </p:txBody>
      </p:sp>
      <p:sp>
        <p:nvSpPr>
          <p:cNvPr id="2" name="Заголовок 1"/>
          <p:cNvSpPr>
            <a:spLocks noGrp="1"/>
          </p:cNvSpPr>
          <p:nvPr>
            <p:ph type="ctrTitle"/>
          </p:nvPr>
        </p:nvSpPr>
        <p:spPr>
          <a:xfrm>
            <a:off x="755576" y="1052736"/>
            <a:ext cx="7175351" cy="3240360"/>
          </a:xfrm>
        </p:spPr>
        <p:txBody>
          <a:bodyPr/>
          <a:lstStyle/>
          <a:p>
            <a:pPr algn="ctr"/>
            <a:r>
              <a:rPr lang="ru-RU" sz="7200" dirty="0" smtClean="0"/>
              <a:t>Зеркальная </a:t>
            </a:r>
            <a:r>
              <a:rPr lang="ru-RU" sz="7200" dirty="0"/>
              <a:t>симметрия</a:t>
            </a:r>
          </a:p>
        </p:txBody>
      </p:sp>
    </p:spTree>
    <p:extLst>
      <p:ext uri="{BB962C8B-B14F-4D97-AF65-F5344CB8AC3E}">
        <p14:creationId xmlns:p14="http://schemas.microsoft.com/office/powerpoint/2010/main" val="4220702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622232" cy="1143000"/>
          </a:xfrm>
        </p:spPr>
        <p:txBody>
          <a:bodyPr/>
          <a:lstStyle/>
          <a:p>
            <a:r>
              <a:rPr lang="ru-RU" dirty="0"/>
              <a:t>Симметрия вокруг нас. </a:t>
            </a:r>
          </a:p>
        </p:txBody>
      </p:sp>
      <p:sp>
        <p:nvSpPr>
          <p:cNvPr id="3" name="Объект 2"/>
          <p:cNvSpPr>
            <a:spLocks noGrp="1"/>
          </p:cNvSpPr>
          <p:nvPr>
            <p:ph sz="quarter" idx="13"/>
          </p:nvPr>
        </p:nvSpPr>
        <p:spPr>
          <a:xfrm>
            <a:off x="1143000" y="1484784"/>
            <a:ext cx="6400800" cy="4896544"/>
          </a:xfrm>
        </p:spPr>
        <p:txBody>
          <a:bodyPr/>
          <a:lstStyle/>
          <a:p>
            <a:endParaRPr lang="ru-RU" dirty="0"/>
          </a:p>
        </p:txBody>
      </p:sp>
      <p:pic>
        <p:nvPicPr>
          <p:cNvPr id="5123" name="Picture 3" descr="D:\ЛИЗА\220px-Simx2=trasl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2794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27984" y="1916832"/>
            <a:ext cx="3672408" cy="1200329"/>
          </a:xfrm>
          <a:prstGeom prst="rect">
            <a:avLst/>
          </a:prstGeom>
        </p:spPr>
        <p:txBody>
          <a:bodyPr wrap="square">
            <a:spAutoFit/>
          </a:bodyPr>
          <a:lstStyle/>
          <a:p>
            <a:r>
              <a:rPr lang="ru-RU" dirty="0" smtClean="0"/>
              <a:t>Композиция двух отражений относительно несовпадающих параллельных осей дает параллельный перенос.</a:t>
            </a:r>
            <a:endParaRPr lang="ru-RU" dirty="0"/>
          </a:p>
        </p:txBody>
      </p:sp>
      <p:pic>
        <p:nvPicPr>
          <p:cNvPr id="5125" name="Picture 5" descr="D:\ЛИЗА\220px-Simx2=rot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211" y="3573016"/>
            <a:ext cx="2794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87624" y="4970016"/>
            <a:ext cx="3888432" cy="923330"/>
          </a:xfrm>
          <a:prstGeom prst="rect">
            <a:avLst/>
          </a:prstGeom>
        </p:spPr>
        <p:txBody>
          <a:bodyPr wrap="square">
            <a:spAutoFit/>
          </a:bodyPr>
          <a:lstStyle/>
          <a:p>
            <a:r>
              <a:rPr lang="ru-RU" dirty="0" smtClean="0"/>
              <a:t>Композиция двух отражений относительно непараллельных осей дает поворот.</a:t>
            </a:r>
            <a:endParaRPr lang="ru-RU" dirty="0"/>
          </a:p>
        </p:txBody>
      </p:sp>
    </p:spTree>
    <p:extLst>
      <p:ext uri="{BB962C8B-B14F-4D97-AF65-F5344CB8AC3E}">
        <p14:creationId xmlns:p14="http://schemas.microsoft.com/office/powerpoint/2010/main" val="60011354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694240" cy="1361088"/>
          </a:xfrm>
        </p:spPr>
        <p:txBody>
          <a:bodyPr/>
          <a:lstStyle/>
          <a:p>
            <a:pPr algn="ctr"/>
            <a:r>
              <a:rPr lang="ru-RU" dirty="0"/>
              <a:t>Симметрия в неживой природе</a:t>
            </a:r>
          </a:p>
        </p:txBody>
      </p:sp>
      <p:sp>
        <p:nvSpPr>
          <p:cNvPr id="3" name="Объект 2"/>
          <p:cNvSpPr>
            <a:spLocks noGrp="1"/>
          </p:cNvSpPr>
          <p:nvPr>
            <p:ph sz="quarter" idx="13"/>
          </p:nvPr>
        </p:nvSpPr>
        <p:spPr>
          <a:xfrm>
            <a:off x="1143000" y="2204864"/>
            <a:ext cx="6400800" cy="4176464"/>
          </a:xfrm>
        </p:spPr>
        <p:txBody>
          <a:bodyPr rIns="2520000"/>
          <a:lstStyle/>
          <a:p>
            <a:r>
              <a:rPr lang="ru-RU" dirty="0"/>
              <a:t>Кто из нас зимой не любовался снежинками? Каждая снежинка это маленький кристалл замерший воды, форма снежинок может быть очень разнообразна, но все они обладают симметрией - симметрией шестого порядка, и, кроме того, зеркальной симметрией.</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852936"/>
            <a:ext cx="288032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68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550224" cy="1512168"/>
          </a:xfrm>
        </p:spPr>
        <p:txBody>
          <a:bodyPr/>
          <a:lstStyle/>
          <a:p>
            <a:pPr algn="ctr"/>
            <a:r>
              <a:rPr lang="ru-RU" dirty="0"/>
              <a:t>Симметрия в неживой природе</a:t>
            </a:r>
          </a:p>
        </p:txBody>
      </p:sp>
      <p:sp>
        <p:nvSpPr>
          <p:cNvPr id="3" name="Объект 2"/>
          <p:cNvSpPr>
            <a:spLocks noGrp="1"/>
          </p:cNvSpPr>
          <p:nvPr>
            <p:ph sz="quarter" idx="13"/>
          </p:nvPr>
        </p:nvSpPr>
        <p:spPr>
          <a:xfrm>
            <a:off x="1143000" y="2132856"/>
            <a:ext cx="6400800" cy="4248472"/>
          </a:xfrm>
        </p:spPr>
        <p:txBody>
          <a:bodyPr rIns="2052000"/>
          <a:lstStyle/>
          <a:p>
            <a:r>
              <a:rPr lang="ru-RU" dirty="0"/>
              <a:t>Все твердые тела состоят из кристаллов</a:t>
            </a:r>
            <a:r>
              <a:rPr lang="ru-RU" dirty="0" smtClean="0"/>
              <a:t>. Однако </a:t>
            </a:r>
            <a:r>
              <a:rPr lang="ru-RU" dirty="0"/>
              <a:t>в некоторых случаях кристаллы вырастают до внушительных размеров, и тогда предстают перед нами во всей своей геометрической красоте. Хорошо видно, что кристаллы - это многогранники достаточно правильной формы с плоскими гранями и прямыми рёбрами.</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348880"/>
            <a:ext cx="3288365" cy="246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1065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836712"/>
            <a:ext cx="6512511" cy="5256584"/>
          </a:xfrm>
        </p:spPr>
        <p:txBody>
          <a:bodyPr/>
          <a:lstStyle/>
          <a:p>
            <a:endParaRPr lang="ru-RU" dirty="0"/>
          </a:p>
        </p:txBody>
      </p:sp>
      <p:sp>
        <p:nvSpPr>
          <p:cNvPr id="3" name="Объект 2"/>
          <p:cNvSpPr>
            <a:spLocks noGrp="1"/>
          </p:cNvSpPr>
          <p:nvPr>
            <p:ph sz="quarter" idx="13"/>
          </p:nvPr>
        </p:nvSpPr>
        <p:spPr/>
        <p:txBody>
          <a:bodyPr>
            <a:normAutofit lnSpcReduction="10000"/>
          </a:bodyPr>
          <a:lstStyle/>
          <a:p>
            <a:pPr algn="ctr"/>
            <a:endParaRPr lang="ru-RU" sz="7200" dirty="0" smtClean="0"/>
          </a:p>
          <a:p>
            <a:pPr marL="45720" indent="0" algn="ctr">
              <a:buNone/>
            </a:pPr>
            <a:r>
              <a:rPr lang="ru-RU" sz="7200" dirty="0" smtClean="0"/>
              <a:t>Спасибо за внимание!</a:t>
            </a:r>
            <a:endParaRPr lang="ru-RU" sz="7200" dirty="0"/>
          </a:p>
        </p:txBody>
      </p:sp>
    </p:spTree>
    <p:extLst>
      <p:ext uri="{BB962C8B-B14F-4D97-AF65-F5344CB8AC3E}">
        <p14:creationId xmlns:p14="http://schemas.microsoft.com/office/powerpoint/2010/main" val="10019477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899592" y="548680"/>
            <a:ext cx="6984776" cy="5544616"/>
          </a:xfrm>
        </p:spPr>
        <p:txBody>
          <a:bodyPr rIns="2808000">
            <a:normAutofit lnSpcReduction="10000"/>
          </a:bodyPr>
          <a:lstStyle/>
          <a:p>
            <a:r>
              <a:rPr lang="ru-RU" sz="2800" dirty="0" smtClean="0"/>
              <a:t>Отражение, зеркальное отражение или зеркальная симметрия — движение евклидова пространства, множество неподвижных точек которого является гиперплоскостью (в случае трехмерного пространства — просто плоскостью).</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33380"/>
            <a:ext cx="293245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5745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r>
              <a:rPr lang="ru-RU" sz="2400" dirty="0"/>
              <a:t>Термин зеркальная симметрия употребляется также для описания соответствующего типа симметрии объекта, то есть, когда объект при операции отражения переходит в себя.</a:t>
            </a: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24944"/>
            <a:ext cx="2793682" cy="235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946" y="2936807"/>
            <a:ext cx="3560738" cy="236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70236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6247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8714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766248" cy="1361088"/>
          </a:xfrm>
        </p:spPr>
        <p:txBody>
          <a:bodyPr/>
          <a:lstStyle/>
          <a:p>
            <a:r>
              <a:rPr lang="ru-RU" dirty="0"/>
              <a:t>Симметрия вокруг нас. </a:t>
            </a:r>
          </a:p>
        </p:txBody>
      </p:sp>
      <p:sp>
        <p:nvSpPr>
          <p:cNvPr id="3" name="Объект 2"/>
          <p:cNvSpPr>
            <a:spLocks noGrp="1"/>
          </p:cNvSpPr>
          <p:nvPr>
            <p:ph sz="quarter" idx="13"/>
          </p:nvPr>
        </p:nvSpPr>
        <p:spPr>
          <a:xfrm>
            <a:off x="1143000" y="1700808"/>
            <a:ext cx="6400800" cy="4320480"/>
          </a:xfrm>
        </p:spPr>
        <p:txBody>
          <a:bodyPr/>
          <a:lstStyle/>
          <a:p>
            <a:r>
              <a:rPr lang="ru-RU"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40551"/>
            <a:ext cx="2619350" cy="196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95936" y="2475773"/>
            <a:ext cx="4572000" cy="646331"/>
          </a:xfrm>
          <a:prstGeom prst="rect">
            <a:avLst/>
          </a:prstGeom>
        </p:spPr>
        <p:txBody>
          <a:bodyPr>
            <a:spAutoFit/>
          </a:bodyPr>
          <a:lstStyle/>
          <a:p>
            <a:r>
              <a:rPr lang="ru-RU" dirty="0" smtClean="0"/>
              <a:t>Оптическое отражение в реке прибрежных деревьев</a:t>
            </a:r>
            <a:endParaRPr lang="ru-RU"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027" y="4005064"/>
            <a:ext cx="288032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105031" y="4906034"/>
            <a:ext cx="4572000" cy="646331"/>
          </a:xfrm>
          <a:prstGeom prst="rect">
            <a:avLst/>
          </a:prstGeom>
        </p:spPr>
        <p:txBody>
          <a:bodyPr>
            <a:spAutoFit/>
          </a:bodyPr>
          <a:lstStyle/>
          <a:p>
            <a:r>
              <a:rPr lang="ru-RU" dirty="0" smtClean="0"/>
              <a:t>Оптическое отражение в реке прибрежных зданий</a:t>
            </a:r>
            <a:endParaRPr lang="ru-RU" dirty="0"/>
          </a:p>
        </p:txBody>
      </p:sp>
    </p:spTree>
    <p:extLst>
      <p:ext uri="{BB962C8B-B14F-4D97-AF65-F5344CB8AC3E}">
        <p14:creationId xmlns:p14="http://schemas.microsoft.com/office/powerpoint/2010/main" val="281860862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622232" cy="1143000"/>
          </a:xfrm>
        </p:spPr>
        <p:txBody>
          <a:bodyPr/>
          <a:lstStyle/>
          <a:p>
            <a:r>
              <a:rPr lang="ru-RU" dirty="0"/>
              <a:t>Симметрия вокруг нас. </a:t>
            </a:r>
          </a:p>
        </p:txBody>
      </p:sp>
      <p:sp>
        <p:nvSpPr>
          <p:cNvPr id="3" name="Объект 2"/>
          <p:cNvSpPr>
            <a:spLocks noGrp="1"/>
          </p:cNvSpPr>
          <p:nvPr>
            <p:ph sz="quarter" idx="13"/>
          </p:nvPr>
        </p:nvSpPr>
        <p:spPr>
          <a:xfrm>
            <a:off x="1143000" y="1484784"/>
            <a:ext cx="6400800" cy="4752528"/>
          </a:xfrm>
        </p:spPr>
        <p:txBody>
          <a:bodyPr rIns="2124000">
            <a:normAutofit lnSpcReduction="10000"/>
          </a:bodyPr>
          <a:lstStyle/>
          <a:p>
            <a:r>
              <a:rPr lang="ru-RU" dirty="0"/>
              <a:t>Рассмотрим обыкновенный березовый листок. Форма его не является случайной, она строго закономерна. Листок как бы склеен из двух более или менее одинаковых половинок. Одна из этих половинок расположена зеркально относительно другой, совсем так, как располагаются друг относительно друга отражение какого либо предмета в зеркале и сам предмет</a:t>
            </a:r>
            <a:r>
              <a:rPr lang="ru-RU" dirty="0" smtClean="0"/>
              <a:t>.</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060848"/>
            <a:ext cx="2871564" cy="331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9011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766248" cy="1143000"/>
          </a:xfrm>
        </p:spPr>
        <p:txBody>
          <a:bodyPr/>
          <a:lstStyle/>
          <a:p>
            <a:r>
              <a:rPr lang="ru-RU" dirty="0"/>
              <a:t>Симметрия вокруг нас. </a:t>
            </a:r>
          </a:p>
        </p:txBody>
      </p:sp>
      <p:sp>
        <p:nvSpPr>
          <p:cNvPr id="3" name="Объект 2"/>
          <p:cNvSpPr>
            <a:spLocks noGrp="1"/>
          </p:cNvSpPr>
          <p:nvPr>
            <p:ph sz="quarter" idx="13"/>
          </p:nvPr>
        </p:nvSpPr>
        <p:spPr>
          <a:xfrm>
            <a:off x="1143000" y="1484784"/>
            <a:ext cx="6400800" cy="4680520"/>
          </a:xfrm>
        </p:spPr>
        <p:txBody>
          <a:bodyPr/>
          <a:lstStyle/>
          <a:p>
            <a:r>
              <a:rPr lang="ru-RU" dirty="0"/>
              <a:t>Примером &lt;&lt;симметрии листка&gt;&gt; является: гусеница, муха, бабочка. мы мысленно можем разделить их на две зеркальные части. И даже узор на крыльях бабочки подчиняется такой геометрии.</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429000"/>
            <a:ext cx="3233514" cy="215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47289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694240" cy="1143000"/>
          </a:xfrm>
        </p:spPr>
        <p:txBody>
          <a:bodyPr/>
          <a:lstStyle/>
          <a:p>
            <a:r>
              <a:rPr lang="ru-RU" dirty="0"/>
              <a:t>Симметрия вокруг нас. </a:t>
            </a:r>
          </a:p>
        </p:txBody>
      </p:sp>
      <p:sp>
        <p:nvSpPr>
          <p:cNvPr id="3" name="Объект 2"/>
          <p:cNvSpPr>
            <a:spLocks noGrp="1"/>
          </p:cNvSpPr>
          <p:nvPr>
            <p:ph sz="quarter" idx="13"/>
          </p:nvPr>
        </p:nvSpPr>
        <p:spPr>
          <a:xfrm>
            <a:off x="1143000" y="1412776"/>
            <a:ext cx="6400800" cy="4896544"/>
          </a:xfrm>
        </p:spPr>
        <p:txBody>
          <a:bodyPr>
            <a:normAutofit fontScale="92500"/>
          </a:bodyPr>
          <a:lstStyle/>
          <a:p>
            <a:r>
              <a:rPr lang="ru-RU" dirty="0"/>
              <a:t>Предположим, что одна половина объекта является зеркальным двойником по отношению к другой его половине. Такой объект называют зеркально симметричным. Он преобразуется сам в себя при отражении в соответствующей зеркальной плоскости; эту плоскость называют плоскостью симметрии </a:t>
            </a:r>
            <a:endParaRPr lang="ru-RU" dirty="0" smtClean="0"/>
          </a:p>
          <a:p>
            <a:r>
              <a:rPr lang="ru-RU" dirty="0"/>
              <a:t>В случае двухмерного (плоского) объекта вместо плоскости симметрии рассматривается ось симметрии - линия пересечения плоскости симметрии с плоскостью объекта. В случае одномерного (линейного) объекта рассматривается центр симметрии - точка пересечения прямой объекта с плоскостью симметрии.</a:t>
            </a:r>
          </a:p>
        </p:txBody>
      </p:sp>
    </p:spTree>
    <p:extLst>
      <p:ext uri="{BB962C8B-B14F-4D97-AF65-F5344CB8AC3E}">
        <p14:creationId xmlns:p14="http://schemas.microsoft.com/office/powerpoint/2010/main" val="24005985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622232" cy="1143000"/>
          </a:xfrm>
        </p:spPr>
        <p:txBody>
          <a:bodyPr/>
          <a:lstStyle/>
          <a:p>
            <a:r>
              <a:rPr lang="ru-RU" dirty="0"/>
              <a:t>Симметрия вокруг нас. </a:t>
            </a:r>
          </a:p>
        </p:txBody>
      </p:sp>
      <p:sp>
        <p:nvSpPr>
          <p:cNvPr id="3" name="Объект 2"/>
          <p:cNvSpPr>
            <a:spLocks noGrp="1"/>
          </p:cNvSpPr>
          <p:nvPr>
            <p:ph sz="quarter" idx="13"/>
          </p:nvPr>
        </p:nvSpPr>
        <p:spPr>
          <a:xfrm>
            <a:off x="1143000" y="1484784"/>
            <a:ext cx="6400800" cy="4824536"/>
          </a:xfrm>
        </p:spPr>
        <p:txBody>
          <a:bodyPr/>
          <a:lstStyle/>
          <a:p>
            <a:r>
              <a:rPr lang="ru-RU" dirty="0"/>
              <a:t>Для фигуры, переходящей в себя при осевой симметрии, прямая, образованная неподвижными точками движения, называется осью симметрии этой фигуры. Примером оси симметрии отрезка является его серединный перпендикуляр</a:t>
            </a:r>
            <a:r>
              <a:rPr lang="ru-RU" dirty="0" smtClean="0"/>
              <a:t>.</a:t>
            </a:r>
            <a:endParaRPr lang="ru-RU" dirty="0"/>
          </a:p>
          <a:p>
            <a:r>
              <a:rPr lang="ru-RU" dirty="0"/>
              <a:t>Любое движение плоскости можно представить в виде композиции не более чем трёх осевых симметрий.</a:t>
            </a:r>
          </a:p>
        </p:txBody>
      </p:sp>
    </p:spTree>
    <p:extLst>
      <p:ext uri="{BB962C8B-B14F-4D97-AF65-F5344CB8AC3E}">
        <p14:creationId xmlns:p14="http://schemas.microsoft.com/office/powerpoint/2010/main" val="233216744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TotalTime>
  <Words>425</Words>
  <Application>Microsoft Office PowerPoint</Application>
  <PresentationFormat>Экран (4:3)</PresentationFormat>
  <Paragraphs>29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Зеркальная симметрия</vt:lpstr>
      <vt:lpstr>Презентация PowerPoint</vt:lpstr>
      <vt:lpstr>Презентация PowerPoint</vt:lpstr>
      <vt:lpstr>Презентация PowerPoint</vt:lpstr>
      <vt:lpstr>Симметрия вокруг нас. </vt:lpstr>
      <vt:lpstr>Симметрия вокруг нас. </vt:lpstr>
      <vt:lpstr>Симметрия вокруг нас. </vt:lpstr>
      <vt:lpstr>Симметрия вокруг нас. </vt:lpstr>
      <vt:lpstr>Симметрия вокруг нас. </vt:lpstr>
      <vt:lpstr>Симметрия вокруг нас. </vt:lpstr>
      <vt:lpstr>Симметрия в неживой природе</vt:lpstr>
      <vt:lpstr>Симметрия в неживой природе</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Зеркальная симметрия</dc:title>
  <dc:creator>test</dc:creator>
  <cp:lastModifiedBy>test</cp:lastModifiedBy>
  <cp:revision>6</cp:revision>
  <dcterms:created xsi:type="dcterms:W3CDTF">2016-11-21T12:28:49Z</dcterms:created>
  <dcterms:modified xsi:type="dcterms:W3CDTF">2016-11-21T13:27:08Z</dcterms:modified>
</cp:coreProperties>
</file>