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5" r:id="rId3"/>
    <p:sldId id="264" r:id="rId4"/>
    <p:sldId id="257" r:id="rId5"/>
    <p:sldId id="258" r:id="rId6"/>
    <p:sldId id="259" r:id="rId7"/>
    <p:sldId id="260" r:id="rId8"/>
    <p:sldId id="261" r:id="rId9"/>
    <p:sldId id="262" r:id="rId10"/>
    <p:sldId id="263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4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B1220-A97F-449F-9B17-A9AAD3102044}" type="datetimeFigureOut">
              <a:rPr lang="ru-RU" smtClean="0"/>
              <a:t>16.12.2014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B8686-E198-4C42-843B-F9FDE65E85BB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B1220-A97F-449F-9B17-A9AAD3102044}" type="datetimeFigureOut">
              <a:rPr lang="ru-RU" smtClean="0"/>
              <a:t>16.12.2014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B8686-E198-4C42-843B-F9FDE65E85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B1220-A97F-449F-9B17-A9AAD3102044}" type="datetimeFigureOut">
              <a:rPr lang="ru-RU" smtClean="0"/>
              <a:t>16.12.2014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B8686-E198-4C42-843B-F9FDE65E85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41B1220-A97F-449F-9B17-A9AAD3102044}" type="datetimeFigureOut">
              <a:rPr lang="ru-RU" smtClean="0"/>
              <a:t>16.12.2014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B9B8686-E198-4C42-843B-F9FDE65E85BB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B1220-A97F-449F-9B17-A9AAD3102044}" type="datetimeFigureOut">
              <a:rPr lang="ru-RU" smtClean="0"/>
              <a:t>16.12.2014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B8686-E198-4C42-843B-F9FDE65E85B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B1220-A97F-449F-9B17-A9AAD3102044}" type="datetimeFigureOut">
              <a:rPr lang="ru-RU" smtClean="0"/>
              <a:t>16.12.2014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B8686-E198-4C42-843B-F9FDE65E85B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B8686-E198-4C42-843B-F9FDE65E85B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B1220-A97F-449F-9B17-A9AAD3102044}" type="datetimeFigureOut">
              <a:rPr lang="ru-RU" smtClean="0"/>
              <a:t>16.12.2014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B1220-A97F-449F-9B17-A9AAD3102044}" type="datetimeFigureOut">
              <a:rPr lang="ru-RU" smtClean="0"/>
              <a:t>16.12.2014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B8686-E198-4C42-843B-F9FDE65E85B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B1220-A97F-449F-9B17-A9AAD3102044}" type="datetimeFigureOut">
              <a:rPr lang="ru-RU" smtClean="0"/>
              <a:t>16.12.2014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B8686-E198-4C42-843B-F9FDE65E85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41B1220-A97F-449F-9B17-A9AAD3102044}" type="datetimeFigureOut">
              <a:rPr lang="ru-RU" smtClean="0"/>
              <a:t>16.12.2014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B9B8686-E198-4C42-843B-F9FDE65E85B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B1220-A97F-449F-9B17-A9AAD3102044}" type="datetimeFigureOut">
              <a:rPr lang="ru-RU" smtClean="0"/>
              <a:t>16.12.2014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B8686-E198-4C42-843B-F9FDE65E85B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41B1220-A97F-449F-9B17-A9AAD3102044}" type="datetimeFigureOut">
              <a:rPr lang="ru-RU" smtClean="0"/>
              <a:t>16.12.2014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DB9B8686-E198-4C42-843B-F9FDE65E85BB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дежда\Desktop\Новая папка\IMG_20141216_1428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36" y="188640"/>
            <a:ext cx="4248471" cy="65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28107" y="3068960"/>
            <a:ext cx="4489376" cy="2232248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Дети блокадного Ленинграда на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Заводоуковской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земле.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4941168"/>
            <a:ext cx="8305800" cy="114300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142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Надежда\Desktop\Новая папка\IMG_20141216_1428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9" t="8681"/>
          <a:stretch/>
        </p:blipFill>
        <p:spPr bwMode="auto">
          <a:xfrm>
            <a:off x="251520" y="188640"/>
            <a:ext cx="396044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Надежда\Desktop\Новая папка\IMG_20141216_1428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74" b="4030"/>
          <a:stretch/>
        </p:blipFill>
        <p:spPr bwMode="auto">
          <a:xfrm>
            <a:off x="4716016" y="319035"/>
            <a:ext cx="4073649" cy="621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98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Надежда\Desktop\Новая папка\IMG_20141216_1259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Надежда\Desktop\Новая папка\IMG_20141216_1259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57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Надежда\Desktop\Новая папка\IMG_20141216_1259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4" b="1542"/>
          <a:stretch/>
        </p:blipFill>
        <p:spPr bwMode="auto">
          <a:xfrm>
            <a:off x="107504" y="548680"/>
            <a:ext cx="8925964" cy="56009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58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1484784"/>
            <a:ext cx="8229600" cy="4572000"/>
          </a:xfrm>
        </p:spPr>
        <p:txBody>
          <a:bodyPr/>
          <a:lstStyle/>
          <a:p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 1943 году в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Новозаимском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районе в четырех детских домах проживало 870 детей – из Ленинграда, Москвы, Калмыкии, Сталинграда осажденных районов Курской. Орловской, Харьковской,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Ворошиловоградской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областей.</a:t>
            </a:r>
          </a:p>
        </p:txBody>
      </p:sp>
      <p:pic>
        <p:nvPicPr>
          <p:cNvPr id="2051" name="Picture 3" descr="C:\Users\Надежда\Desktop\Новая папка\IMG_20141216_1257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3" r="6956"/>
          <a:stretch/>
        </p:blipFill>
        <p:spPr bwMode="auto">
          <a:xfrm>
            <a:off x="683568" y="834626"/>
            <a:ext cx="746592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75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836712"/>
            <a:ext cx="8229600" cy="5184576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Осенью 1041 года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Ялуторовский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районный совет депутатов  трудящихся, несмотря на нехватку  свободных помещений, принял решение  разместить эвакуированных  детей в селе 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Лыбаево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где им отдали помещение клуба, контору сельпо, интернат неполную среднюю школу и сельский магазин; около 40 прибывших остановились на время в Заводоуковске – в недостроенной средней школе (современный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агротехникум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). В Новой Заимке в здании средней и начальной школ. В дальнейшем этих детей направили во вновь образованные  детские дома и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детинтернаты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юга и севера Тюменской области.</a:t>
            </a:r>
          </a:p>
        </p:txBody>
      </p:sp>
      <p:pic>
        <p:nvPicPr>
          <p:cNvPr id="7170" name="Picture 2" descr="C:\Users\Надежда\Desktop\Новая папка\IMG_20141216_1258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" t="8096" r="-478" b="8096"/>
          <a:stretch/>
        </p:blipFill>
        <p:spPr bwMode="auto">
          <a:xfrm>
            <a:off x="539552" y="620687"/>
            <a:ext cx="3857625" cy="574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Надежда\Desktop\Новая папка\IMG_20141216_12582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8" r="15385"/>
          <a:stretch/>
        </p:blipFill>
        <p:spPr bwMode="auto">
          <a:xfrm>
            <a:off x="539552" y="620686"/>
            <a:ext cx="8358435" cy="574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15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332656"/>
            <a:ext cx="8229600" cy="5976664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Начиная с конца 1941 года, исхудавших, испуганных мальчишек и девчонок приняли в детском доме №99 на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Тропинском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участке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Заводоуковского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леспромхоза. В основном там жили дети калмыков, но в декабре 1941 года сюда привезли и маленьких ленинградцев. До самого снятия блокады оставались такие воспитанники в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Лыбаевском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детском доме №95. В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Бигиле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Одине 146 ребят в возрасте от 2 до 14 лет разместились в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детинтернате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на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Чащинском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кордоне,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Новозаимского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района, 440- в Пятковском. В основном все они были собраны по группам, сформированным в самом Ленинграде. В списках  воспитанников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Чащинского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интерната можно встретить детей из детсада №22 (53 человека) и №18 (59),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Октябрьторгина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(34) в Пятково – из школ №242 (112 чел), 243 (187) и 259 (78)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деторганизации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фабрики «Ким» (29),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Ремстройконторы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(31). В другом архивном документе указано несколько иное количество детей Пятковского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детинтерната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эвакуированных из Ленинграда: из  школы №242 – 112 человек, №243 – 188, № 259 – 80,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деторганизации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фабрики «Ким» - 30,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Ремстройконтора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– 32. Таким образом, расхождение  в подсчетах  составляет 5 человек.</a:t>
            </a:r>
          </a:p>
        </p:txBody>
      </p:sp>
      <p:pic>
        <p:nvPicPr>
          <p:cNvPr id="8194" name="Picture 2" descr="C:\Users\Надежда\Desktop\Новая папка\IMG_20141216_1259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" t="11135" b="8425"/>
          <a:stretch/>
        </p:blipFill>
        <p:spPr bwMode="auto">
          <a:xfrm>
            <a:off x="2195736" y="476672"/>
            <a:ext cx="4392488" cy="551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05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476672"/>
            <a:ext cx="8229600" cy="6048672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Местные краеведы довольно долго спорили, находился в Заводоуковске детский дом или , как утверждали некоторые, - эвакуированные ленинградцы жили здесь всего несколько месяцев в конце 1941 –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и в конце 1945 годов. Документов в архивах Тюменской области поэтому  детскому дому не сохранилось но в фондах местного краеведческого музея имеются воспоминания заслуженного учителя РФ. Т.Д. Яковлевой, которая так отзывалась на этот вопрос: «Учились  мы в здании санаторно-лесной школы, с нами же занимались эвакуированные из Ленинграда дети. Жили они в детском доме, многие из них ничего не знали о родителях: у кого – то на фронте, а у кого – то остались в осажденном  фашистами Ленинграде. Мы старались  согреть их своим теплом. Прибыли они зимой 1942 года. Часть ленинградцев была размещена по окрестным деревням, часть осталась в местном детском доме. Уроки у них вели такие педагоги, как М.И. Ефимова, МК. Постникова, Е.Ф. Старых».</a:t>
            </a:r>
          </a:p>
        </p:txBody>
      </p:sp>
      <p:pic>
        <p:nvPicPr>
          <p:cNvPr id="6146" name="Picture 2" descr="C:\Users\Надежда\Desktop\Новая папка\IMG_20141216_1256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9" r="3296"/>
          <a:stretch/>
        </p:blipFill>
        <p:spPr bwMode="auto">
          <a:xfrm>
            <a:off x="251520" y="260648"/>
            <a:ext cx="8601713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54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19328"/>
          </a:xfrm>
        </p:spPr>
        <p:txBody>
          <a:bodyPr/>
          <a:lstStyle/>
          <a:p>
            <a:r>
              <a:rPr lang="ru-RU" dirty="0"/>
              <a:t> </a:t>
            </a:r>
            <a:endParaRPr lang="ru-RU" dirty="0" smtClean="0"/>
          </a:p>
          <a:p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ru-RU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апреле 1943 года на очередном заседании исполкома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Лыбаевского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сельсовета рассматривался вопрос о необходимых изменениях в детском интернате. В связи с тем, что кухня и столовая разрушились от времени, кормить детей так приходилось в спальне старшей группы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мальчиков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122" name="Picture 2" descr="C:\Users\Надежда\Desktop\Новая папка\IMG_20141216_1255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2" r="8461"/>
          <a:stretch/>
        </p:blipFill>
        <p:spPr bwMode="auto">
          <a:xfrm>
            <a:off x="323528" y="332656"/>
            <a:ext cx="8568952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20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Надежда\Desktop\Новая папка\IMG_20141216_1427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57" y="0"/>
            <a:ext cx="4499992" cy="670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Надежда\Desktop\Новая папка\IMG_20141216_14275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" r="4098" b="4629"/>
          <a:stretch/>
        </p:blipFill>
        <p:spPr bwMode="auto">
          <a:xfrm>
            <a:off x="4788024" y="116632"/>
            <a:ext cx="4176464" cy="323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Надежда\Desktop\Новая папка\IMG_20141216_12555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0" r="11862"/>
          <a:stretch/>
        </p:blipFill>
        <p:spPr bwMode="auto">
          <a:xfrm>
            <a:off x="4788024" y="3350141"/>
            <a:ext cx="4176464" cy="335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47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30</TotalTime>
  <Words>548</Words>
  <Application>Microsoft Office PowerPoint</Application>
  <PresentationFormat>Экран (4:3)</PresentationFormat>
  <Paragraphs>9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Бумажная</vt:lpstr>
      <vt:lpstr>Дети блокадного Ленинграда на Заводоуковской  земле.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Дети блокадного Ленинграда на Заводоуковской  земле.</dc:title>
  <dc:creator>Надежда</dc:creator>
  <cp:lastModifiedBy>Надежда</cp:lastModifiedBy>
  <cp:revision>4</cp:revision>
  <dcterms:created xsi:type="dcterms:W3CDTF">2014-12-16T11:11:56Z</dcterms:created>
  <dcterms:modified xsi:type="dcterms:W3CDTF">2014-12-16T11:42:46Z</dcterms:modified>
</cp:coreProperties>
</file>