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7" r:id="rId5"/>
    <p:sldId id="290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94" r:id="rId26"/>
    <p:sldId id="293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tx2">
                <a:lumMod val="75000"/>
              </a:schemeClr>
            </a:gs>
            <a:gs pos="64999">
              <a:schemeClr val="accent2">
                <a:lumMod val="75000"/>
              </a:schemeClr>
            </a:gs>
            <a:gs pos="89999">
              <a:srgbClr val="FF0000"/>
            </a:gs>
            <a:gs pos="100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550" y="3857628"/>
            <a:ext cx="8669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ну-ка, мальчики!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oriuspekh24.ru/fevral/imades/raz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13"/>
            <a:ext cx="6500858" cy="35004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4" y="3019854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Назовите дату начала и окончания второй мировой войны. 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Как назывались первые русские воины?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Как называется часть войск, идущая впереди главных сил?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Как называется трубка для патронов в автомате?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Какие воинские звания существуют в современной армии? 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С какой целью использовались первые самолеты? 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О ком в армии говорят, что они ошибаются один раз в жизни?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Кто из крупных советских военачальников за годы ВОВ не проиграл ни одного сражения? 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Каких вы знаете изобретателей, огнестрельного оружия? 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Как прозвали в народе гвардейский миномет «БМ-13» в годы Великой Отечественной войны? 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41638"/>
            <a:ext cx="914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мужчины - объект восхищенья!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причина большой кутерьмы-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Сила духа и проблески гения,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становятся сразу видны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пороге весны.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14324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Что такое наряд вне очереди? 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Кого называют бойцом «невидимого фронта», опровергнувшим поговорку «Один в поле не воин»? 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Как называется здание, в котором живут солдаты?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Какие головные уборы носят солдаты? 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rasimon.ru/wp-content/uploads/2014/08/1320838441_kartink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3"/>
            <a:ext cx="4286248" cy="4762497"/>
          </a:xfrm>
          <a:prstGeom prst="rect">
            <a:avLst/>
          </a:prstGeom>
          <a:noFill/>
        </p:spPr>
      </p:pic>
      <p:pic>
        <p:nvPicPr>
          <p:cNvPr id="50180" name="Picture 4" descr="http://inno-terra.ru/sites/default/files/-%D0%A6%D0%9C%D0%98%D0%A2%D0%BE%D0%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767" y="2000240"/>
            <a:ext cx="4292267" cy="4572008"/>
          </a:xfrm>
          <a:prstGeom prst="rect">
            <a:avLst/>
          </a:prstGeom>
          <a:noFill/>
        </p:spPr>
      </p:pic>
      <p:pic>
        <p:nvPicPr>
          <p:cNvPr id="50182" name="Picture 6" descr="http://logotipka.ru/images/stories/skachat_img/knopki/musika_tvorchest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42721"/>
            <a:ext cx="8255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Творческий конкурс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214290"/>
            <a:ext cx="55721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Спортивные состязания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artalbum.org.ua/images/news/sport_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467905" cy="2319335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11/116/418/116418014__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81428"/>
            <a:ext cx="2857520" cy="4367388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11/116/418/116418428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9" y="3047518"/>
            <a:ext cx="3460911" cy="3739068"/>
          </a:xfrm>
          <a:prstGeom prst="rect">
            <a:avLst/>
          </a:prstGeom>
          <a:noFill/>
        </p:spPr>
      </p:pic>
      <p:pic>
        <p:nvPicPr>
          <p:cNvPr id="9" name="Picture 6" descr="http://img-fotki.yandex.ru/get/9328/16969765.1d9/0_8ad62_73e45518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00372"/>
            <a:ext cx="2006341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71414"/>
            <a:ext cx="2597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4" name="Picture 4" descr="http://kelidfars.ir/wp-content/uploads/2015/06/ke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72466"/>
            <a:ext cx="1000100" cy="1184832"/>
          </a:xfrm>
          <a:prstGeom prst="rect">
            <a:avLst/>
          </a:prstGeom>
          <a:noFill/>
        </p:spPr>
      </p:pic>
      <p:pic>
        <p:nvPicPr>
          <p:cNvPr id="51206" name="Picture 6" descr="http://www.present-show.ru/images/goods/prod2_1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-24"/>
            <a:ext cx="1500166" cy="15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utkanos.net/_pu/16/58641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1472024"/>
            <a:ext cx="8429652" cy="53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000240"/>
            <a:ext cx="8007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9154" name="Picture 2" descr="http://inetsistemadohoda.ru/23fevraliya/fon1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327248"/>
            <a:ext cx="9215470" cy="3530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28934"/>
            <a:ext cx="96441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Всех мужчин - и военных, и штатских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Ростова и до Колымы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Ждут подарки, цветы и овации.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сегодня на гребне волны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герои великой страны!</a:t>
            </a:r>
          </a:p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433/58581001.a6/0_a6110_b3bef9b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28934"/>
            <a:ext cx="2846929" cy="3857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8531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 команд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8" name="Picture 10" descr="http://img-fotki.yandex.ru/get/5208/valenta-mog.30/0_5f6e2_8b6099d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402221" cy="3571876"/>
          </a:xfrm>
          <a:prstGeom prst="rect">
            <a:avLst/>
          </a:prstGeom>
          <a:noFill/>
        </p:spPr>
      </p:pic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500306"/>
            <a:ext cx="48686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Блиц-опрос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6084" name="Picture 4" descr="http://blog.kenga-bg.info/wp-content/uploads/2016/02/%D0%B4%D0%B5%D1%86%D0%B0-%D0%B2-%D0%BC%D1%80%D0%B5%D0%B6%D0%B0%D1%82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188" y="3870851"/>
            <a:ext cx="5040812" cy="2987149"/>
          </a:xfrm>
          <a:prstGeom prst="rect">
            <a:avLst/>
          </a:prstGeom>
          <a:noFill/>
        </p:spPr>
      </p:pic>
      <p:pic>
        <p:nvPicPr>
          <p:cNvPr id="46086" name="Picture 6" descr="http://saratov.revizor.com/23-february/img/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695575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«Кто с мечом к нам придёт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«Пришёл, увидел,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594331"/>
            <a:ext cx="9001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Какому русскому полководцу принадлежит знаменитая фраза: 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«Тяжело в учении – легко в бою»? 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876978"/>
            <a:ext cx="9001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Как называют бойца, владеющего искусством меткой стрельбы?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248</Words>
  <Application>Microsoft Office PowerPoint</Application>
  <PresentationFormat>Экран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2016-02-23T15:48:36Z</dcterms:created>
  <dcterms:modified xsi:type="dcterms:W3CDTF">2016-03-05T21:16:45Z</dcterms:modified>
</cp:coreProperties>
</file>