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EE82-3874-4485-B01A-90403A7211B3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F12E-C686-44BE-A57C-3CB143ABF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E6C7-C923-44E4-95A4-F4104AFC7A66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CAA3-9AFC-45F4-AE44-2FA968B12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EAC8-93AD-4ADA-923A-90CD6CF6FF7C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754-9015-46A7-B674-2FF35232E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127B-78BE-44B6-AC4B-DDEB540A025C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50F9-303B-498B-A598-BC6DFC05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23AA-35B3-4517-A343-1DA34C11093F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8147B-1773-432A-ACF1-82443F6C6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3077-BB63-458F-A2CB-A1AE5E0C6292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F77C-F02D-49D1-B2D7-1DCAC9873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A0BE-F82C-423F-AB1D-1178493C61D0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CC7D-85FA-4568-AAD5-41661C9D4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7E66-CB7A-49F8-9509-9268C3980D94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B33C-A56A-4C7E-8B55-0A792921F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93F5-26E1-49ED-905B-B2B73D80A8D6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F991-7B9D-4777-BF86-7E3EED572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DD27-D1AE-4256-BF7B-1CE669FFC722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FB52-CFA1-4FA6-A056-0582B484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402B-0D55-482B-B350-504DC41DA10F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DD98-E29C-4D66-959B-F3846611B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67B8-6671-4634-9B9D-B56FA1555296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161D1-F378-4A96-A8EC-2868F018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E128-9712-4C3C-BE48-F5C4DDDDC3CC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A158-A10D-428A-A7C3-7679850D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B44B-E8F4-46B1-A686-04363ECBCA25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D06F-88AB-4421-B53C-E4D5AEA75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E903-1A6C-443E-BF3D-7CCE5F4BBCFF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2F8E-8FC7-4A66-A9B8-47DFC0DFE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F633-788A-457A-AB95-A2C3C13976FD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EEBA-D40E-4EF6-A748-D76A42300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17589-4725-488D-A256-1D7C16B6D99B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B4638-CE9A-428E-BBCE-AC1ACD8F2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2112963" y="838200"/>
            <a:ext cx="8915400" cy="2262188"/>
          </a:xfrm>
        </p:spPr>
        <p:txBody>
          <a:bodyPr/>
          <a:lstStyle/>
          <a:p>
            <a:r>
              <a:rPr lang="ru-RU" b="1" smtClean="0"/>
              <a:t>Наблюдения – основа астрономии.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" y="1495425"/>
            <a:ext cx="4926013" cy="1955800"/>
          </a:xfrm>
        </p:spPr>
      </p:pic>
      <p:sp>
        <p:nvSpPr>
          <p:cNvPr id="27650" name="Прямоугольник 7"/>
          <p:cNvSpPr>
            <a:spLocks noChangeArrowheads="1"/>
          </p:cNvSpPr>
          <p:nvPr/>
        </p:nvSpPr>
        <p:spPr bwMode="auto">
          <a:xfrm>
            <a:off x="5421313" y="323850"/>
            <a:ext cx="6027737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entury Gothic" pitchFamily="34" charset="0"/>
              </a:rPr>
              <a:t>Схема была предложена Лорентом Кассегреном в 1672 году. Это вариант двухзеркального объектива телескопа. Главное зеркало большего диаметра вогнутое отбрасывает лучи на вторичное выпуклое меньшего диаметра).</a:t>
            </a:r>
          </a:p>
          <a:p>
            <a:r>
              <a:rPr lang="ru-RU" sz="2400">
                <a:latin typeface="Century Gothic" pitchFamily="34" charset="0"/>
              </a:rPr>
              <a:t>Система Кассегрена,  была модифицированна советским оптиком Д. Д. Максутовым в систему Максутова-Кассегрена, ставшую настолько популярной, что является одной из самых распространённых систем в астрономии, особенно в любительской.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25425"/>
            <a:ext cx="10380663" cy="12811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Крупнейший в Евразии телескоп БТА находится на территории России, в горах Северного Кавказа и имеет диаметр главного зеркала 6 м. Он работает с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1976 года.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51850" y="1770063"/>
            <a:ext cx="3397250" cy="4743450"/>
          </a:xfrm>
        </p:spPr>
      </p:pic>
      <p:pic>
        <p:nvPicPr>
          <p:cNvPr id="28675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2381250"/>
            <a:ext cx="3636963" cy="2727325"/>
          </a:xfrm>
        </p:spPr>
      </p:pic>
      <p:pic>
        <p:nvPicPr>
          <p:cNvPr id="28676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888" y="3332163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25" y="623888"/>
            <a:ext cx="10366375" cy="1617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Зеркально-линзовый (менисковый) телескоп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телескоп, в котором используется комбинация зеркал и линз.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95538" y="2524125"/>
            <a:ext cx="8170862" cy="27559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6"/>
          <p:cNvSpPr>
            <a:spLocks noGrp="1"/>
          </p:cNvSpPr>
          <p:nvPr>
            <p:ph type="title"/>
          </p:nvPr>
        </p:nvSpPr>
        <p:spPr>
          <a:xfrm>
            <a:off x="1865313" y="341313"/>
            <a:ext cx="8912225" cy="1281112"/>
          </a:xfrm>
        </p:spPr>
        <p:txBody>
          <a:bodyPr/>
          <a:lstStyle/>
          <a:p>
            <a:r>
              <a:rPr lang="ru-RU" b="1" u="sng" smtClean="0"/>
              <a:t>Зеркально-линзовый (менисковый) телескоп</a:t>
            </a:r>
            <a:endParaRPr lang="ru-RU" smtClean="0"/>
          </a:p>
        </p:txBody>
      </p:sp>
      <p:pic>
        <p:nvPicPr>
          <p:cNvPr id="30722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02313" y="2279650"/>
            <a:ext cx="5702300" cy="3508375"/>
          </a:xfrm>
        </p:spPr>
      </p:pic>
      <p:pic>
        <p:nvPicPr>
          <p:cNvPr id="30723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65313" y="2009775"/>
            <a:ext cx="3030537" cy="3778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025" y="623888"/>
            <a:ext cx="9907588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Для приема космического радиоизлучения </a:t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>предназначены </a:t>
            </a:r>
            <a:r>
              <a:rPr lang="ru-RU" altLang="ru-RU" b="1" u="sng" dirty="0" smtClean="0">
                <a:solidFill>
                  <a:schemeClr val="tx1"/>
                </a:solidFill>
              </a:rPr>
              <a:t>радиотелескопы.</a:t>
            </a:r>
            <a:r>
              <a:rPr lang="ru-RU" altLang="ru-RU" dirty="0">
                <a:solidFill>
                  <a:schemeClr val="bg1"/>
                </a:solidFill>
              </a:rPr>
              <a:t/>
            </a:r>
            <a:br>
              <a:rPr lang="ru-RU" alt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746" name="Рисунок 13" descr="2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05000"/>
            <a:ext cx="47879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1" descr="2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3036888"/>
            <a:ext cx="4932362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237" cy="3778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0" name="Рисунок 4" descr="2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63" y="114300"/>
            <a:ext cx="8863012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082800" y="1997075"/>
            <a:ext cx="8912225" cy="1281113"/>
          </a:xfrm>
        </p:spPr>
        <p:txBody>
          <a:bodyPr/>
          <a:lstStyle/>
          <a:p>
            <a:r>
              <a:rPr lang="ru-RU" sz="5400" b="1" smtClean="0"/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160338"/>
            <a:ext cx="8912225" cy="8191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Особенности астрономии как науки.</a:t>
            </a:r>
            <a:endParaRPr lang="ru-RU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2473325" y="1128713"/>
            <a:ext cx="8915400" cy="5400675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</a:rPr>
              <a:t>1. Основной источник информации в астрономии – наблюдения. Все сведения о том, что происходит за пределами Земли в космическом пространстве можно получить только на основе приходящего от этих объектов светового и других видов излучения.</a:t>
            </a:r>
          </a:p>
          <a:p>
            <a:r>
              <a:rPr lang="ru-RU" sz="2400" smtClean="0">
                <a:solidFill>
                  <a:schemeClr val="tx1"/>
                </a:solidFill>
              </a:rPr>
              <a:t>2. Почти все изучаемые в астрономии явления продолжительны во времени ( сотни, миллионы и миллиарды лет).</a:t>
            </a:r>
          </a:p>
          <a:p>
            <a:r>
              <a:rPr lang="ru-RU" sz="2400" smtClean="0">
                <a:solidFill>
                  <a:schemeClr val="tx1"/>
                </a:solidFill>
              </a:rPr>
              <a:t>3. Необходимость указать положение небесных тел в пространстве и невозможность сразу указать , какое из них находится ближе, а какое дальше от нас. Все наблюдаемые светила кажутся одинаково далекими.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279525" y="225425"/>
            <a:ext cx="10517188" cy="6137275"/>
          </a:xfrm>
        </p:spPr>
        <p:txBody>
          <a:bodyPr/>
          <a:lstStyle/>
          <a:p>
            <a:r>
              <a:rPr lang="ru-RU" b="1" u="sng" smtClean="0"/>
              <a:t>Телескоп</a:t>
            </a:r>
            <a:r>
              <a:rPr lang="ru-RU" b="1" smtClean="0"/>
              <a:t> – </a:t>
            </a:r>
            <a:r>
              <a:rPr lang="ru-RU" smtClean="0"/>
              <a:t>основной прибор, который используется в астрономии для наблюдения небесных тел, приема и анализа приходящего от них излучения.</a:t>
            </a:r>
            <a:br>
              <a:rPr lang="ru-RU" smtClean="0"/>
            </a:br>
            <a:r>
              <a:rPr lang="ru-RU" smtClean="0"/>
              <a:t>(</a:t>
            </a:r>
            <a:r>
              <a:rPr lang="en-US" smtClean="0"/>
              <a:t>tele – </a:t>
            </a:r>
            <a:r>
              <a:rPr lang="ru-RU" smtClean="0"/>
              <a:t>далеко, </a:t>
            </a:r>
            <a:r>
              <a:rPr lang="en-US" smtClean="0"/>
              <a:t>skopeo</a:t>
            </a:r>
            <a:r>
              <a:rPr lang="ru-RU" smtClean="0"/>
              <a:t> – смотреть.)</a:t>
            </a:r>
            <a:br>
              <a:rPr lang="ru-RU" smtClean="0"/>
            </a:br>
            <a:r>
              <a:rPr lang="ru-RU" b="1" u="sng" smtClean="0"/>
              <a:t>Назначение телескопа </a:t>
            </a:r>
            <a:r>
              <a:rPr lang="ru-RU" smtClean="0"/>
              <a:t>– </a:t>
            </a:r>
            <a:br>
              <a:rPr lang="ru-RU" smtClean="0"/>
            </a:br>
            <a:r>
              <a:rPr lang="ru-RU" smtClean="0"/>
              <a:t>1. Собрать больше света, идущего от слабого источника излучения.</a:t>
            </a:r>
            <a:br>
              <a:rPr lang="ru-RU" smtClean="0"/>
            </a:br>
            <a:r>
              <a:rPr lang="ru-RU" smtClean="0"/>
              <a:t>2. Увеличить угол зрения, под которым рассматривают небесный объект.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/>
              <a:t>Характеристики телескопа.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237" cy="3778250"/>
          </a:xfrm>
        </p:spPr>
        <p:txBody>
          <a:bodyPr/>
          <a:lstStyle/>
          <a:p>
            <a:r>
              <a:rPr lang="ru-RU" sz="2800" b="1" u="sng" smtClean="0"/>
              <a:t>Проницающая сила </a:t>
            </a:r>
            <a:r>
              <a:rPr lang="ru-RU" sz="2800" smtClean="0"/>
              <a:t>– чем больше проницающая сила телескопа, тем более слабые по светимости объекты он дает возможность увидеть.</a:t>
            </a:r>
          </a:p>
        </p:txBody>
      </p:sp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>
          <a:xfrm>
            <a:off x="7191375" y="2125663"/>
            <a:ext cx="4313238" cy="3778250"/>
          </a:xfrm>
        </p:spPr>
        <p:txBody>
          <a:bodyPr/>
          <a:lstStyle/>
          <a:p>
            <a:r>
              <a:rPr lang="ru-RU" sz="2800" b="1" u="sng" smtClean="0"/>
              <a:t>Разрешающая способность </a:t>
            </a:r>
            <a:r>
              <a:rPr lang="ru-RU" sz="2800" smtClean="0"/>
              <a:t>телескопа – возможность различать мелкие детали на поверхности небесного тела</a:t>
            </a:r>
            <a:r>
              <a:rPr lang="ru-RU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Обе характеристики телескопа зависят от </a:t>
            </a:r>
            <a:r>
              <a:rPr lang="ru-RU" b="1" u="sng" smtClean="0"/>
              <a:t>диаметра его объектива.</a:t>
            </a: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0850" y="2244725"/>
            <a:ext cx="9656763" cy="2559050"/>
          </a:xfrm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828800" y="5357813"/>
            <a:ext cx="9826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entury Gothic" pitchFamily="34" charset="0"/>
              </a:rPr>
              <a:t>W = F/f</a:t>
            </a:r>
            <a:r>
              <a:rPr lang="ru-RU" sz="4800" b="1">
                <a:latin typeface="Century Gothic" pitchFamily="34" charset="0"/>
              </a:rPr>
              <a:t> – </a:t>
            </a:r>
            <a:r>
              <a:rPr lang="ru-RU" sz="3600" b="1">
                <a:latin typeface="Century Gothic" pitchFamily="34" charset="0"/>
              </a:rPr>
              <a:t>увеличение телескопа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677988" y="276225"/>
            <a:ext cx="10171112" cy="1746250"/>
          </a:xfrm>
        </p:spPr>
        <p:txBody>
          <a:bodyPr/>
          <a:lstStyle/>
          <a:p>
            <a:r>
              <a:rPr lang="ru-RU" b="1" u="sng" smtClean="0"/>
              <a:t>Телескоп – рефрактор </a:t>
            </a:r>
            <a:r>
              <a:rPr lang="ru-RU" smtClean="0"/>
              <a:t>(</a:t>
            </a:r>
            <a:r>
              <a:rPr lang="en-US" smtClean="0"/>
              <a:t>refracto</a:t>
            </a:r>
            <a:r>
              <a:rPr lang="ru-RU" smtClean="0"/>
              <a:t> – преломляю)-телескоп, объективом которого является линза.</a:t>
            </a:r>
          </a:p>
        </p:txBody>
      </p:sp>
      <p:pic>
        <p:nvPicPr>
          <p:cNvPr id="2355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" y="3201988"/>
            <a:ext cx="2989263" cy="1598612"/>
          </a:xfrm>
        </p:spPr>
      </p:pic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3729038" y="3146425"/>
            <a:ext cx="78089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entury Gothic" pitchFamily="34" charset="0"/>
              </a:rPr>
              <a:t>Телескоп Галилея имел в качестве объектива одну собирающую линзу, а окуляром служила рассеивающая линза. Такая оптическая схема даёт неперевернутое (земное) изображение. Главными недостатками галилеевского телескопа являются очень малое поле зрения. Такая система все ещё используется в театральных биноклях, и иногда в самодельных любительских телескопах.</a:t>
            </a: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4527550" y="238125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entury Gothic" pitchFamily="34" charset="0"/>
              </a:rPr>
              <a:t>Телескоп Галилея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88" y="341313"/>
            <a:ext cx="4297362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Телескоп Кеплера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3050" y="1284288"/>
            <a:ext cx="7872413" cy="51038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Иоганн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Кеплер в 1611 г. усовершенствовал телескоп, заменив рассеивающую линзу в окуляре собирающей. Это позволило увеличить поле зрения и вынос зрачка, однако система Кеплера даёт перевёрнутое изображение. Преимуществом трубы Кеплера является также и то, что в ней имеется действительное промежуточное изображение, в плоскость которого можно поместить измерительную шкалу. По сути, все последующие телескопы-рефракторы являются трубами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Кеплера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2414588"/>
            <a:ext cx="30734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166688"/>
            <a:ext cx="4762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3638550"/>
            <a:ext cx="40941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7363" y="514350"/>
            <a:ext cx="42862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575" y="288925"/>
            <a:ext cx="9698038" cy="1630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Телескоп - рефлектор</a:t>
            </a:r>
            <a:r>
              <a:rPr lang="ru-RU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reflecto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отражаю)-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телескоп, объективом которого является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вогнутое зеркало.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9113" y="2076450"/>
            <a:ext cx="3967162" cy="1863725"/>
          </a:xfrm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5005388" y="2692400"/>
            <a:ext cx="667543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entury Gothic" pitchFamily="34" charset="0"/>
              </a:rPr>
              <a:t>Данную схему телескопов предложил Исаак Ньютон в 1667. Здесь плоское диагональное зеркало, расположенное вблизи фокуса, отклоняет пучок света за пределы трубы, где изображение рассматривается через окуляр или фотографируется.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</TotalTime>
  <Words>418</Words>
  <Application>Microsoft Office PowerPoint</Application>
  <PresentationFormat>Произвольный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16</vt:i4>
      </vt:variant>
    </vt:vector>
  </HeadingPairs>
  <TitlesOfParts>
    <vt:vector size="37" baseType="lpstr">
      <vt:lpstr>Century Gothic</vt:lpstr>
      <vt:lpstr>Arial</vt:lpstr>
      <vt:lpstr>Wingdings 3</vt:lpstr>
      <vt:lpstr>Calibri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Наблюдения – основа астрономии.</vt:lpstr>
      <vt:lpstr>Особенности астрономии как науки.</vt:lpstr>
      <vt:lpstr>Телескоп – основной прибор, который используется в астрономии для наблюдения небесных тел, приема и анализа приходящего от них излучения. (tele – далеко, skopeo – смотреть.) Назначение телескопа –  1. Собрать больше света, идущего от слабого источника излучения. 2. Увеличить угол зрения, под которым рассматривают небесный объект. </vt:lpstr>
      <vt:lpstr>Характеристики телескопа.</vt:lpstr>
      <vt:lpstr>Обе характеристики телескопа зависят от диаметра его объектива.</vt:lpstr>
      <vt:lpstr>Телескоп – рефрактор (refracto – преломляю)-телескоп, объективом которого является линза.</vt:lpstr>
      <vt:lpstr>Телескоп Кеплера </vt:lpstr>
      <vt:lpstr>Слайд 8</vt:lpstr>
      <vt:lpstr>Телескоп - рефлектор(reflecto – отражаю)-телескоп, объективом которого является вогнутое зеркало.</vt:lpstr>
      <vt:lpstr>Слайд 10</vt:lpstr>
      <vt:lpstr>Крупнейший в Евразии телескоп БТА находится на территории России, в горах Северного Кавказа и имеет диаметр главного зеркала 6 м. Он работает с 1976 года.</vt:lpstr>
      <vt:lpstr>Зеркально-линзовый (менисковый) телескоп – телескоп, в котором используется комбинация зеркал и линз.</vt:lpstr>
      <vt:lpstr>Зеркально-линзовый (менисковый) телескоп</vt:lpstr>
      <vt:lpstr>Для приема космического радиоизлучения  предназначены радиотелескопы. </vt:lpstr>
      <vt:lpstr>Слайд 15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Наблюдения – основа астрономии.</dc:title>
  <dc:creator>Sveta</dc:creator>
  <cp:lastModifiedBy>User</cp:lastModifiedBy>
  <cp:revision>18</cp:revision>
  <dcterms:created xsi:type="dcterms:W3CDTF">2017-10-06T08:49:45Z</dcterms:created>
  <dcterms:modified xsi:type="dcterms:W3CDTF">2018-01-27T02:52:43Z</dcterms:modified>
</cp:coreProperties>
</file>