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88" r:id="rId4"/>
    <p:sldId id="283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E9FE-5247-4474-A324-877469E75C6B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12DD9-7AB3-458B-9665-774403A0B2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12DD9-7AB3-458B-9665-774403A0B28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47.radikal.ru/i115/1107/0b/bc5d8520587b.jp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527" y="0"/>
            <a:ext cx="5087742" cy="977280"/>
          </a:xfrm>
        </p:spPr>
        <p:txBody>
          <a:bodyPr>
            <a:normAutofit/>
          </a:bodyPr>
          <a:lstStyle/>
          <a:p>
            <a:r>
              <a:rPr lang="ru-RU" sz="5800" dirty="0" smtClean="0">
                <a:latin typeface="Monotype Corsiva" pitchFamily="66" charset="0"/>
              </a:rPr>
              <a:t>Осетия</a:t>
            </a:r>
            <a:endParaRPr lang="ru-RU" sz="5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1752600"/>
          </a:xfrm>
        </p:spPr>
        <p:txBody>
          <a:bodyPr>
            <a:normAutofit/>
          </a:bodyPr>
          <a:lstStyle/>
          <a:p>
            <a:endParaRPr lang="ru-RU" sz="4600" dirty="0">
              <a:latin typeface="Monotype Corsiva" pitchFamily="66" charset="0"/>
            </a:endParaRPr>
          </a:p>
        </p:txBody>
      </p:sp>
      <p:pic>
        <p:nvPicPr>
          <p:cNvPr id="8194" name="Picture 2" descr="C:\Users\зухра\Desktop\осетины\15007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011927" cy="5983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1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ia-art.ru/0/D/Dvoe/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brary.kissclipart.com/20180831/qke/kissclipart-plough-clipart-john-deere-plough-clip-art-b70914da0bb508b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.depositphotos.com/1732591/3130/v/950/depositphotos_31307163-stock-illustration-old-tree-stump-with-roo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.detki.today/wp-content/uploads/2017/07/myishka-norush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268" y="116632"/>
            <a:ext cx="8964488" cy="1728192"/>
          </a:xfrm>
        </p:spPr>
        <p:txBody>
          <a:bodyPr>
            <a:normAutofit fontScale="62500" lnSpcReduction="20000"/>
          </a:bodyPr>
          <a:lstStyle/>
          <a:p>
            <a:r>
              <a:rPr lang="ru-RU" sz="3000" dirty="0" smtClean="0"/>
              <a:t>Осетины— </a:t>
            </a:r>
            <a:r>
              <a:rPr lang="ru-RU" sz="3000" dirty="0"/>
              <a:t>народ, живущий на Кавказе, потомки алан, основное население Осетии: республик Северная Осетия — Алания и Южная Осетия. Живут также в других районах Российской Федерации, в Грузии, Турции и других странах. Осетинский язык принадлежит к иранской группе индоевропейской семьи языков; осетины в основном двуязычны (двуязычие — осетинско-русское, реже — осетинско-грузинское или осетинско-турецкое)</a:t>
            </a:r>
          </a:p>
          <a:p>
            <a:endParaRPr lang="ru-RU" dirty="0"/>
          </a:p>
        </p:txBody>
      </p:sp>
      <p:pic>
        <p:nvPicPr>
          <p:cNvPr id="7170" name="Picture 2" descr="Картинка 7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9217024" cy="4874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58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6720054_1290028836_Fiag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59" b="21659"/>
          <a:stretch>
            <a:fillRect/>
          </a:stretch>
        </p:blipFill>
        <p:spPr>
          <a:xfrm>
            <a:off x="0" y="0"/>
            <a:ext cx="9144000" cy="47863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763000" cy="522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Мышиная свадьба.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.poembook.ru/theme/3b/3e/12/48ce354ef20fa5b92d99c971295b6219bf6907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rammaticus.de/Skazka/Bild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gifer.com/embedded/download/2D2N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abavnik.club/wp-content/uploads/2018/04/tuchka_6_300632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roshina-kashds8.edumsko.ru/uploads/6800/6710/section/627917/DeYvsSBW4AEMw4J.jpg?1537538709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70</Words>
  <Application>Microsoft Office PowerPoint</Application>
  <PresentationFormat>Экран (4:3)</PresentationFormat>
  <Paragraphs>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Осетия</vt:lpstr>
      <vt:lpstr>Слайд 2</vt:lpstr>
      <vt:lpstr>Слайд 3</vt:lpstr>
      <vt:lpstr>Мышиная свадьба.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Осетия</dc:title>
  <dc:creator>зухра</dc:creator>
  <cp:lastModifiedBy>Ольга</cp:lastModifiedBy>
  <cp:revision>29</cp:revision>
  <dcterms:created xsi:type="dcterms:W3CDTF">2011-11-24T05:25:09Z</dcterms:created>
  <dcterms:modified xsi:type="dcterms:W3CDTF">2019-03-16T13:00:19Z</dcterms:modified>
</cp:coreProperties>
</file>