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96D-261E-4B14-83A4-C9FCD2092FA0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D2F7-0847-49F2-8DEB-A1423FA4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977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96D-261E-4B14-83A4-C9FCD2092FA0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D2F7-0847-49F2-8DEB-A1423FA4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263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96D-261E-4B14-83A4-C9FCD2092FA0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D2F7-0847-49F2-8DEB-A1423FA4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423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96D-261E-4B14-83A4-C9FCD2092FA0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D2F7-0847-49F2-8DEB-A1423FA4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40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96D-261E-4B14-83A4-C9FCD2092FA0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D2F7-0847-49F2-8DEB-A1423FA4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492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96D-261E-4B14-83A4-C9FCD2092FA0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D2F7-0847-49F2-8DEB-A1423FA4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6289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96D-261E-4B14-83A4-C9FCD2092FA0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D2F7-0847-49F2-8DEB-A1423FA4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6485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96D-261E-4B14-83A4-C9FCD2092FA0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D2F7-0847-49F2-8DEB-A1423FA4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696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96D-261E-4B14-83A4-C9FCD2092FA0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D2F7-0847-49F2-8DEB-A1423FA4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539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96D-261E-4B14-83A4-C9FCD2092FA0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D2F7-0847-49F2-8DEB-A1423FA4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064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A96D-261E-4B14-83A4-C9FCD2092FA0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D2F7-0847-49F2-8DEB-A1423FA4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3141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2A96D-261E-4B14-83A4-C9FCD2092FA0}" type="datetimeFigureOut">
              <a:rPr lang="ru-RU" smtClean="0"/>
              <a:pPr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4D2F7-0847-49F2-8DEB-A1423FA4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677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002060"/>
                </a:solidFill>
              </a:rPr>
              <a:t>ПТИЦЫ</a:t>
            </a:r>
            <a:endParaRPr lang="ru-RU" sz="6600" b="1" i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786454"/>
            <a:ext cx="6400800" cy="92869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Данная работа рекомендована для воспитателей ДОУ.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856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СОВА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Всю ночь летает -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Мышей добывает.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А станет светло -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Спать летит в дупло.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194" name="Picture 2" descr="D:\species-Athene-cunicularia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28800"/>
            <a:ext cx="5495925" cy="46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3757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СНЕГИРЬ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Красногрудый, чернокрылый,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Любит зёрнышки клевать,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С первым снегом на рябине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Он появится опять.</a:t>
            </a:r>
          </a:p>
        </p:txBody>
      </p:sp>
      <p:pic>
        <p:nvPicPr>
          <p:cNvPr id="9218" name="Picture 2" descr="D:\foto24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7108" y="1772816"/>
            <a:ext cx="4960804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6940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ГРАЧ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635" y="163587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Всех перелётных птиц черней,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Чистит пашню от червей.</a:t>
            </a:r>
          </a:p>
        </p:txBody>
      </p:sp>
      <p:pic>
        <p:nvPicPr>
          <p:cNvPr id="10242" name="Picture 2" descr="D:\grac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9058" y="1714488"/>
            <a:ext cx="496580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423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</a:t>
            </a:r>
            <a:r>
              <a:rPr lang="ru-RU" b="1" i="1" dirty="0" smtClean="0">
                <a:solidFill>
                  <a:srgbClr val="7030A0"/>
                </a:solidFill>
              </a:rPr>
              <a:t>ГОЛУБЬ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Меня сизокрылым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Все с детства зовут.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Как символа мира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И любят, и чтут.</a:t>
            </a:r>
          </a:p>
        </p:txBody>
      </p:sp>
      <p:pic>
        <p:nvPicPr>
          <p:cNvPr id="11266" name="Picture 2" descr="D:\Domestica2_BA_Sept2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0238" y="1700808"/>
            <a:ext cx="488865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5094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Цель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расширять </a:t>
            </a:r>
            <a:r>
              <a:rPr lang="ru-RU" dirty="0" smtClean="0">
                <a:solidFill>
                  <a:srgbClr val="002060"/>
                </a:solidFill>
              </a:rPr>
              <a:t>представления детей о птицах, развивать наблюдательность, знакомить с особенностями  жизни птиц.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08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ВОРОБЕЙ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Буян-мальчишка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В сером армячишке                                        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По дворам шныряет,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Крохи собирает.</a:t>
            </a:r>
          </a:p>
        </p:txBody>
      </p:sp>
      <p:pic>
        <p:nvPicPr>
          <p:cNvPr id="1026" name="Picture 2" descr="D:\6208102535456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23861" y="1772816"/>
            <a:ext cx="5136571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8065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</a:t>
            </a:r>
            <a:r>
              <a:rPr lang="ru-RU" b="1" i="1" dirty="0" smtClean="0">
                <a:solidFill>
                  <a:srgbClr val="0070C0"/>
                </a:solidFill>
              </a:rPr>
              <a:t>ЛАСТОЧКА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Прилетает к нам с теплом,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Путь проделав длинный,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Лепит домик под окном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Из травы и глины.</a:t>
            </a:r>
          </a:p>
          <a:p>
            <a:endParaRPr lang="ru-RU" dirty="0"/>
          </a:p>
        </p:txBody>
      </p:sp>
      <p:pic>
        <p:nvPicPr>
          <p:cNvPr id="2050" name="Picture 2" descr="D:\Lastochka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795"/>
          <a:stretch/>
        </p:blipFill>
        <p:spPr bwMode="auto">
          <a:xfrm>
            <a:off x="3654375" y="1700808"/>
            <a:ext cx="4893995" cy="431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6997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СКВОРЕЦ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Он прилетает каждый год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Туда, где домик ждёт.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Чужие песни петь умеет,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А всё же голос свой имеет.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5" name="Picture 3" descr="D:\Starling_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72816"/>
            <a:ext cx="511256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7593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КУКУШКА</a:t>
            </a:r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Не ворона, не синица, -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Как зовётся эта птица?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Примостилась на суку -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Раздалось в лесу «ку-ку»</a:t>
            </a:r>
            <a:r>
              <a:rPr lang="ru-RU" sz="2000" dirty="0" smtClean="0"/>
              <a:t>.</a:t>
            </a:r>
          </a:p>
        </p:txBody>
      </p:sp>
      <p:pic>
        <p:nvPicPr>
          <p:cNvPr id="4098" name="Picture 2" descr="D:\kuckuck_200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490"/>
          <a:stretch/>
        </p:blipFill>
        <p:spPr bwMode="auto">
          <a:xfrm>
            <a:off x="3491880" y="1700808"/>
            <a:ext cx="5154149" cy="415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1717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</a:t>
            </a:r>
            <a:r>
              <a:rPr lang="ru-RU" b="1" i="1" dirty="0" smtClean="0"/>
              <a:t>ВОРОНА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Кар-кар-кар! Кар-кар-кар! –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Вот и весь репертуар.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Оглашает крону клёна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Своим пением …</a:t>
            </a:r>
          </a:p>
        </p:txBody>
      </p:sp>
      <p:pic>
        <p:nvPicPr>
          <p:cNvPr id="5122" name="Picture 2" descr="D:\corcoron638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628800"/>
            <a:ext cx="496855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0023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                        ДЯТЕЛ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Всё время стучит,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Деревья долбит.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Но их не калечит,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А только лечит.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 descr="D:\0003-003-Ekologija-dlja-doshkolniko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628800"/>
            <a:ext cx="4896544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5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                    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СОРОКА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Все стрекочет и вертится,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Ей на месте не сидится,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Длиннохвоста, белобока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Вороватая …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170" name="Picture 2" descr="D:\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9052" y="1844824"/>
            <a:ext cx="5004906" cy="447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8052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227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ПТИЦЫ</vt:lpstr>
      <vt:lpstr>Слайд 2</vt:lpstr>
      <vt:lpstr>                      ВОРОБЕЙ</vt:lpstr>
      <vt:lpstr>                     ЛАСТОЧКА</vt:lpstr>
      <vt:lpstr>                        СКВОРЕЦ</vt:lpstr>
      <vt:lpstr>                          КУКУШКА</vt:lpstr>
      <vt:lpstr>                            ВОРОНА</vt:lpstr>
      <vt:lpstr>                        ДЯТЕЛ</vt:lpstr>
      <vt:lpstr>                         СОРОКА</vt:lpstr>
      <vt:lpstr>                     СОВА</vt:lpstr>
      <vt:lpstr>                             СНЕГИРЬ</vt:lpstr>
      <vt:lpstr>                           ГРАЧ</vt:lpstr>
      <vt:lpstr>                           ГОЛУБЬ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ПТИЦЫ</dc:title>
  <dc:creator>Asus</dc:creator>
  <cp:lastModifiedBy>Airat</cp:lastModifiedBy>
  <cp:revision>8</cp:revision>
  <dcterms:created xsi:type="dcterms:W3CDTF">2013-12-15T12:06:32Z</dcterms:created>
  <dcterms:modified xsi:type="dcterms:W3CDTF">2020-02-24T15:04:19Z</dcterms:modified>
</cp:coreProperties>
</file>