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3" r:id="rId6"/>
    <p:sldId id="274" r:id="rId7"/>
    <p:sldId id="268" r:id="rId8"/>
    <p:sldId id="261" r:id="rId9"/>
    <p:sldId id="262" r:id="rId10"/>
    <p:sldId id="263" r:id="rId11"/>
    <p:sldId id="264" r:id="rId12"/>
    <p:sldId id="267" r:id="rId13"/>
    <p:sldId id="270" r:id="rId14"/>
    <p:sldId id="265" r:id="rId15"/>
    <p:sldId id="266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EF19-6594-4BB9-95AE-E5FCCE18879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85F9-F8FC-4F1D-8B62-74687539ED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7848872" cy="561662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Всё начинается со школьного звонка,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далёкий путь отчаливают парты,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Там, впереди покруче будут старты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посерьёзней будут, а пока: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 ждёт урок  русского языка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5" name="Picture 14" descr="MC90023291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3568" y="4221088"/>
            <a:ext cx="2547937" cy="1895475"/>
          </a:xfrm>
          <a:prstGeom prst="rect">
            <a:avLst/>
          </a:prstGeom>
        </p:spPr>
      </p:pic>
      <p:pic>
        <p:nvPicPr>
          <p:cNvPr id="6" name="Picture 5" descr="C:\Users\Светлана\AppData\Local\Microsoft\Windows\Temporary Internet Files\Content.IE5\1U6TUIIL\MC9004357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77072"/>
            <a:ext cx="1571625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звестный</a:t>
            </a:r>
          </a:p>
          <a:p>
            <a:pPr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естный</a:t>
            </a:r>
          </a:p>
          <a:p>
            <a:pPr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ластный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поздний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Светлана\AppData\Local\Microsoft\Windows\Temporary Internet Files\Content.IE5\A74QCKAD\MC90038257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8"/>
            <a:ext cx="2161183" cy="216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Слова с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непроизносимыми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согласными.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я знаю?		Что я не знаю?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C0099"/>
                </a:solidFill>
              </a:rPr>
              <a:t>Будь внимательным!</a:t>
            </a:r>
            <a:endParaRPr lang="ru-RU" b="1" i="1" dirty="0">
              <a:solidFill>
                <a:srgbClr val="CC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Устный   сугроб   радостный  аллея  честный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вёздный   аккуратно   местность  поздно</a:t>
            </a:r>
          </a:p>
          <a:p>
            <a:pPr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вастливый  честный  радостный.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здра?ствуйте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релес?ные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рекрас?ных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о?нце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рус?но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удес?ные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адос?ные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мес?но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Запомни!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проверки непроизносимых согласных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(т), (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(л)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нужно подобрать однокоренные слова, в которых эти звуки произносятся.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Светлана\AppData\Local\Microsoft\Windows\Temporary Internet Files\Content.IE5\A74QCKAD\MC90038257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394" y="4149081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Стечение согласных: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в</a:t>
            </a:r>
            <a:r>
              <a:rPr lang="ru-RU" sz="4800" b="1" dirty="0" err="1" smtClean="0">
                <a:solidFill>
                  <a:srgbClr val="FF0000"/>
                </a:solidFill>
              </a:rPr>
              <a:t>ств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с</a:t>
            </a:r>
            <a:r>
              <a:rPr lang="ru-RU" sz="4800" b="1" dirty="0" err="1" smtClean="0">
                <a:solidFill>
                  <a:srgbClr val="FF0000"/>
                </a:solidFill>
              </a:rPr>
              <a:t>тн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л</a:t>
            </a:r>
            <a:r>
              <a:rPr lang="ru-RU" sz="4800" b="1" dirty="0" err="1" smtClean="0">
                <a:solidFill>
                  <a:srgbClr val="FF0000"/>
                </a:solidFill>
              </a:rPr>
              <a:t>нц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з</a:t>
            </a:r>
            <a:r>
              <a:rPr lang="ru-RU" sz="4800" b="1" dirty="0" err="1" smtClean="0">
                <a:solidFill>
                  <a:srgbClr val="FF0000"/>
                </a:solidFill>
              </a:rPr>
              <a:t>дн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b="1" dirty="0" err="1">
                <a:solidFill>
                  <a:srgbClr val="FF0000"/>
                </a:solidFill>
              </a:rPr>
              <a:t>р</a:t>
            </a:r>
            <a:r>
              <a:rPr lang="ru-RU" sz="4800" b="1" dirty="0" err="1" smtClean="0">
                <a:solidFill>
                  <a:srgbClr val="FF0000"/>
                </a:solidFill>
              </a:rPr>
              <a:t>дц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b="1" i="1" dirty="0" smtClean="0">
                <a:solidFill>
                  <a:srgbClr val="CC0099"/>
                </a:solidFill>
              </a:rPr>
              <a:t>Кто не отдаётся всем сердцем и целиком делу, не будет иметь блестящих успехов.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CC0099"/>
                </a:solidFill>
              </a:rPr>
              <a:t>	</a:t>
            </a:r>
            <a:r>
              <a:rPr lang="ru-RU" sz="3600" b="1" i="1" dirty="0" smtClean="0">
                <a:solidFill>
                  <a:srgbClr val="0000FF"/>
                </a:solidFill>
              </a:rPr>
              <a:t>Для мудреца вокруг тысяча загадок, для глупца или полузнайки – всё ясно.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CC0099"/>
                </a:solidFill>
              </a:rPr>
              <a:t>Властный  друг – потерянный друг.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0000FF"/>
                </a:solidFill>
              </a:rPr>
              <a:t>Поборов алчность, человек становится счастливым.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Умение       видеть !</a:t>
            </a:r>
          </a:p>
          <a:p>
            <a:pPr algn="ctr">
              <a:buNone/>
            </a:pPr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слышать !</a:t>
            </a:r>
          </a:p>
          <a:p>
            <a:pPr algn="ctr">
              <a:buNone/>
            </a:pPr>
            <a:r>
              <a:rPr lang="ru-RU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думать !</a:t>
            </a:r>
            <a:endParaRPr lang="ru-RU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3" descr="MC90034909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437063"/>
            <a:ext cx="15986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Пят</a:t>
            </a:r>
            <a:r>
              <a:rPr lang="ru-RU" dirty="0" smtClean="0">
                <a:solidFill>
                  <a:srgbClr val="FF0000"/>
                </a:solidFill>
              </a:rPr>
              <a:t>ое</a:t>
            </a:r>
            <a:r>
              <a:rPr lang="ru-RU" dirty="0" smtClean="0"/>
              <a:t>  д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кабря.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Кла</a:t>
            </a:r>
            <a:r>
              <a:rPr lang="ru-RU" dirty="0" smtClean="0">
                <a:solidFill>
                  <a:srgbClr val="00B050"/>
                </a:solidFill>
              </a:rPr>
              <a:t>сс</a:t>
            </a:r>
            <a:r>
              <a:rPr lang="ru-RU" dirty="0" smtClean="0"/>
              <a:t>ная р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бота.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lvl="2"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lvl="2" algn="ctr">
              <a:buNone/>
            </a:pP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  ……….  </a:t>
            </a:r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согласными</a:t>
            </a:r>
            <a:endParaRPr lang="ru-RU" sz="6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Инзиля\Desktop\Новая папка\757ad17f972fe26ee598971a7ac3e4ff_38599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24936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645" y="116632"/>
            <a:ext cx="9144000" cy="6624736"/>
          </a:xfrm>
        </p:spPr>
      </p:pic>
      <p:sp>
        <p:nvSpPr>
          <p:cNvPr id="5" name="Прямоугольник 4"/>
          <p:cNvSpPr/>
          <p:nvPr/>
        </p:nvSpPr>
        <p:spPr>
          <a:xfrm>
            <a:off x="1835696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Здра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ствуйте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прелес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?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потомки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Пишет вам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Чжан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Цян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Что вам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? че  читать 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длин?ое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рус?кое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слово «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путешествен?ик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или два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коро?ких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слова в моём имени? Почему?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 родом из Китая.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знаете ли вы, что Китай дал миру шёл?, фарфор,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компа?,бумагу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гороско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скри?ку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Мой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дал миру ещё одну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цен?ость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мудрость свою, которая встречается в ваших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прелес?ных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кни?ках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вам желаю, а это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умес?но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пусть всегда будет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со?нце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чудес?ные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радос?ные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дни и у вас 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сер?це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никогда не будет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грус?но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40860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Инзиля\Desktop\Новая папка\img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4664"/>
            <a:ext cx="8280920" cy="612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08972" y="571439"/>
            <a:ext cx="8229600" cy="57213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группа:				2 группа: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линное				легче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усское				шёлк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утешественник		коротких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енность				компас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скрипку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гороскоп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народ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книжках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Светлана\AppData\Local\Microsoft\Windows\Temporary Internet Files\Content.IE5\SN458WEL\MC9004107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29101"/>
            <a:ext cx="263703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здра?ствуйте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релес?ные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рекрас?ных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о?нце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рус?но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удес?ные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адос?ные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мес?но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Светлана\AppData\Local\Microsoft\Windows\Temporary Internet Files\Content.IE5\1U6TUIIL\MM910001077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284984"/>
            <a:ext cx="16097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224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Пятое  декабря.</vt:lpstr>
      <vt:lpstr>Слайд 4</vt:lpstr>
      <vt:lpstr>Слайд 5</vt:lpstr>
      <vt:lpstr>Слайд 6</vt:lpstr>
      <vt:lpstr>Слайд 7</vt:lpstr>
      <vt:lpstr>Слайд 8</vt:lpstr>
      <vt:lpstr>?</vt:lpstr>
      <vt:lpstr>Слайд 10</vt:lpstr>
      <vt:lpstr>Слова с непроизносимыми согласными.</vt:lpstr>
      <vt:lpstr>Будь внимательным!</vt:lpstr>
      <vt:lpstr>?</vt:lpstr>
      <vt:lpstr>Запомни!</vt:lpstr>
      <vt:lpstr>Стечение согласных:</vt:lpstr>
      <vt:lpstr>Слайд 16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Инзиля</dc:creator>
  <cp:lastModifiedBy>Инзиля</cp:lastModifiedBy>
  <cp:revision>9</cp:revision>
  <dcterms:created xsi:type="dcterms:W3CDTF">2013-12-02T08:31:09Z</dcterms:created>
  <dcterms:modified xsi:type="dcterms:W3CDTF">2013-12-04T14:58:20Z</dcterms:modified>
</cp:coreProperties>
</file>