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8B393-2688-4B33-A824-32EDEA33722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BC0D95-082D-4DBF-9BF6-A6360BBBB4C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Игровые задания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Шимова</a:t>
            </a:r>
            <a:r>
              <a:rPr lang="ru-RU" dirty="0" smtClean="0"/>
              <a:t> Марина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Даже по железной крыше</a:t>
            </a:r>
            <a:br>
              <a:rPr lang="ru-RU" dirty="0"/>
            </a:br>
            <a:r>
              <a:rPr lang="ru-RU" dirty="0"/>
              <a:t>Ходит тихо, тише мыши.</a:t>
            </a:r>
            <a:br>
              <a:rPr lang="ru-RU" dirty="0"/>
            </a:br>
            <a:r>
              <a:rPr lang="ru-RU" dirty="0"/>
              <a:t>На охоту ночью выйдет</a:t>
            </a:r>
            <a:br>
              <a:rPr lang="ru-RU" dirty="0"/>
            </a:br>
            <a:r>
              <a:rPr lang="ru-RU" dirty="0"/>
              <a:t>И, как днем, она все видит.</a:t>
            </a:r>
            <a:br>
              <a:rPr lang="ru-RU" dirty="0"/>
            </a:br>
            <a:r>
              <a:rPr lang="ru-RU" dirty="0"/>
              <a:t>Часто спит, а после сна</a:t>
            </a:r>
            <a:br>
              <a:rPr lang="ru-RU" dirty="0"/>
            </a:br>
            <a:r>
              <a:rPr lang="ru-RU" dirty="0"/>
              <a:t>Умывается она.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9604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Narodnie-CHastushki_minusov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Заворчал </a:t>
            </a:r>
            <a:r>
              <a:rPr lang="ru-RU" dirty="0"/>
              <a:t>живой замок,</a:t>
            </a:r>
            <a:br>
              <a:rPr lang="ru-RU" dirty="0"/>
            </a:br>
            <a:r>
              <a:rPr lang="ru-RU" dirty="0"/>
              <a:t>Лёг у двери поперёк.</a:t>
            </a:r>
            <a:br>
              <a:rPr lang="ru-RU" dirty="0"/>
            </a:br>
            <a:r>
              <a:rPr lang="ru-RU" dirty="0"/>
              <a:t>Две медали на груди.</a:t>
            </a:r>
            <a:br>
              <a:rPr lang="ru-RU" dirty="0"/>
            </a:br>
            <a:r>
              <a:rPr lang="ru-RU" dirty="0"/>
              <a:t>Лучше в дом не заходи!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практика\дом.жживотные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716804" cy="28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5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Ест траву, жуёт. Молчит…</a:t>
            </a:r>
          </a:p>
          <a:p>
            <a:pPr marL="0" indent="0" algn="ctr">
              <a:buNone/>
            </a:pPr>
            <a:r>
              <a:rPr lang="ru-RU" dirty="0" smtClean="0"/>
              <a:t>А потом полдня мычит.</a:t>
            </a:r>
          </a:p>
          <a:p>
            <a:pPr marL="0" indent="0" algn="ctr">
              <a:buNone/>
            </a:pPr>
            <a:r>
              <a:rPr lang="ru-RU" dirty="0" smtClean="0"/>
              <a:t>Мне погладите бока – </a:t>
            </a:r>
          </a:p>
          <a:p>
            <a:pPr marL="0" indent="0" algn="ctr">
              <a:buNone/>
            </a:pPr>
            <a:r>
              <a:rPr lang="ru-RU" dirty="0" smtClean="0"/>
              <a:t>Дам парного молока.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практика\дом.жживотные\13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9"/>
            <a:ext cx="40386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40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95685"/>
            <a:ext cx="1691625" cy="169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7" y="4005064"/>
            <a:ext cx="1609725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493840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98060"/>
            <a:ext cx="2145051" cy="18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44</Words>
  <Application>Microsoft Office PowerPoint</Application>
  <PresentationFormat>Экран (4:3)</PresentationFormat>
  <Paragraphs>14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Игровые задания для детей</vt:lpstr>
      <vt:lpstr>Загадка 1</vt:lpstr>
      <vt:lpstr>Загадка 2</vt:lpstr>
      <vt:lpstr>Загадка 3</vt:lpstr>
      <vt:lpstr>Что лишнее?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задания для детей</dc:title>
  <dc:creator>user</dc:creator>
  <cp:lastModifiedBy>user</cp:lastModifiedBy>
  <cp:revision>11</cp:revision>
  <dcterms:created xsi:type="dcterms:W3CDTF">2017-03-29T07:31:44Z</dcterms:created>
  <dcterms:modified xsi:type="dcterms:W3CDTF">2017-03-29T10:32:58Z</dcterms:modified>
</cp:coreProperties>
</file>