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7"/>
  </p:notesMasterIdLst>
  <p:sldIdLst>
    <p:sldId id="258" r:id="rId2"/>
    <p:sldId id="259" r:id="rId3"/>
    <p:sldId id="272" r:id="rId4"/>
    <p:sldId id="267" r:id="rId5"/>
    <p:sldId id="27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BB5"/>
    <a:srgbClr val="FEBD54"/>
    <a:srgbClr val="F2B800"/>
    <a:srgbClr val="5B3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4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C83E1-8079-4136-9E45-313780D25CE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78F3-3179-427C-8DD2-E2D05EFBB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7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78F3-3179-427C-8DD2-E2D05EFBB8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6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9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6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4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0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6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6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5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7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A129-0203-467F-B5E7-687EBD1630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3636-5A6A-44DC-A3BA-3F321D351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7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microsoft.com/office/2007/relationships/hdphoto" Target="../media/hdphoto8.wdp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.pngtree.com/png-clipart/20190520/original/pngtree-aeroplane-clipart-airplane-vector-cartoon-plane-png-image_4246918.jpg" TargetMode="External"/><Relationship Id="rId7" Type="http://schemas.openxmlformats.org/officeDocument/2006/relationships/hyperlink" Target="https://studyflats.com/wp-content/uploads/2019/03/StudyFlats-Signs-Bad-Letting-Agent-Student-Accommodatio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4.depositphotos.com/1030387/398/v/950/depositphotos_3984435-stock-illustration-submarine-underwater.jpg" TargetMode="External"/><Relationship Id="rId5" Type="http://schemas.openxmlformats.org/officeDocument/2006/relationships/hyperlink" Target="https://yandex.ru/images/search?cbird=5&amp;clid=2241983&amp;rpt=imageview&amp;redircnt=1607177611.1&amp;url=https://avatars.mds.yandex.net/get-images-cbir/3481109/QAAKe3dZ-pzkt4aeaDMpbw9638/orig&amp;cbir_id=3481109/QAAKe3dZ-pzkt4aeaDMpbw9638" TargetMode="External"/><Relationship Id="rId4" Type="http://schemas.openxmlformats.org/officeDocument/2006/relationships/hyperlink" Target="https://w7.pngwing.com/pngs/495/68/png-transparent-barge-offshore-anchor-handling-tug-supply-vessel-ship-platform-supply-vessel-barge-freight-transport-transport-cargo-ship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1519" y="2191612"/>
            <a:ext cx="6258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800" b="1" i="1" dirty="0" smtClean="0">
                <a:solidFill>
                  <a:srgbClr val="00B0F0"/>
                </a:solidFill>
              </a:rPr>
              <a:t> </a:t>
            </a:r>
            <a:r>
              <a:rPr lang="ru-RU" sz="8800" b="1" i="1" dirty="0" smtClean="0">
                <a:solidFill>
                  <a:srgbClr val="170BB5"/>
                </a:solidFill>
              </a:rPr>
              <a:t>Транспорт</a:t>
            </a:r>
            <a:endParaRPr lang="ru-RU" sz="8800" b="1" i="1" dirty="0">
              <a:solidFill>
                <a:srgbClr val="170BB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6821" y="3521353"/>
            <a:ext cx="6951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srgbClr val="170BB5"/>
                </a:solidFill>
              </a:rPr>
              <a:t>Подготовила </a:t>
            </a:r>
          </a:p>
          <a:p>
            <a:pPr lvl="0"/>
            <a:r>
              <a:rPr lang="ru-RU" sz="3600" b="1" dirty="0">
                <a:solidFill>
                  <a:srgbClr val="170BB5"/>
                </a:solidFill>
              </a:rPr>
              <a:t>Воспитатель д/с «Катюша»</a:t>
            </a:r>
          </a:p>
          <a:p>
            <a:pPr lvl="0"/>
            <a:r>
              <a:rPr lang="ru-RU" sz="3600" b="1" dirty="0">
                <a:solidFill>
                  <a:srgbClr val="170BB5"/>
                </a:solidFill>
              </a:rPr>
              <a:t>Корепина Светлана Геннадьевна</a:t>
            </a:r>
          </a:p>
        </p:txBody>
      </p:sp>
      <p:pic>
        <p:nvPicPr>
          <p:cNvPr id="9" name="Рисунок 8" descr="https://i0.wp.com/paidagogos.com/wp-content/uploads/2017/05/vidy-passazhirskogo-gorodskogo-transporta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95" b="100000" l="563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93" t="52143" r="-1392" b="3"/>
          <a:stretch/>
        </p:blipFill>
        <p:spPr bwMode="auto">
          <a:xfrm rot="237544">
            <a:off x="4956294" y="5187024"/>
            <a:ext cx="2640795" cy="1821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3767" y="5368252"/>
            <a:ext cx="3188484" cy="1603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9740" y="5110088"/>
            <a:ext cx="2999492" cy="1975275"/>
          </a:xfrm>
          <a:prstGeom prst="rect">
            <a:avLst/>
          </a:prstGeom>
        </p:spPr>
      </p:pic>
      <p:pic>
        <p:nvPicPr>
          <p:cNvPr id="12" name="Рисунок 11" descr="https://pickimage.ru/wp-content/uploads/images/detskie/plane/samolet18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2" b="96238" l="0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313">
            <a:off x="9126341" y="893478"/>
            <a:ext cx="2712975" cy="209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716" r="954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41322">
            <a:off x="360646" y="995461"/>
            <a:ext cx="2554445" cy="1944793"/>
          </a:xfrm>
          <a:prstGeom prst="rect">
            <a:avLst/>
          </a:prstGeom>
        </p:spPr>
      </p:pic>
      <p:pic>
        <p:nvPicPr>
          <p:cNvPr id="14" name="Рисунок 13" descr="https://im0-tub-ru.yandex.net/i?id=0b2fc23e2ae1ffdeb8ddab2ffb34b7d9&amp;ref=rim&amp;n=33&amp;w=211&amp;h=15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7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609291"/>
            <a:ext cx="2175962" cy="1498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2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1905506"/>
            <a:ext cx="778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6600"/>
                </a:solidFill>
              </a:rPr>
              <a:t>Здравствуйте </a:t>
            </a:r>
            <a:r>
              <a:rPr lang="ru-RU" sz="3600" b="1" dirty="0">
                <a:solidFill>
                  <a:srgbClr val="006600"/>
                </a:solidFill>
              </a:rPr>
              <a:t>ребята</a:t>
            </a:r>
            <a:r>
              <a:rPr lang="ru-RU" sz="3600" b="1" dirty="0" smtClean="0">
                <a:solidFill>
                  <a:srgbClr val="006600"/>
                </a:solidFill>
              </a:rPr>
              <a:t>! </a:t>
            </a:r>
          </a:p>
          <a:p>
            <a:pPr lvl="0" algn="ctr"/>
            <a:r>
              <a:rPr lang="ru-RU" sz="3600" b="1" dirty="0" smtClean="0">
                <a:solidFill>
                  <a:srgbClr val="006600"/>
                </a:solidFill>
              </a:rPr>
              <a:t>Сегодня мы поиграем в загадки о </a:t>
            </a:r>
            <a:r>
              <a:rPr lang="ru-RU" sz="3600" b="1" dirty="0">
                <a:solidFill>
                  <a:srgbClr val="006600"/>
                </a:solidFill>
              </a:rPr>
              <a:t>различных </a:t>
            </a:r>
            <a:r>
              <a:rPr lang="ru-RU" sz="3600" b="1" dirty="0" smtClean="0">
                <a:solidFill>
                  <a:srgbClr val="006600"/>
                </a:solidFill>
              </a:rPr>
              <a:t>видах транспорта.</a:t>
            </a:r>
            <a:endParaRPr lang="ru-RU" sz="3600" b="1" dirty="0">
              <a:solidFill>
                <a:srgbClr val="006600"/>
              </a:solidFill>
            </a:endParaRPr>
          </a:p>
          <a:p>
            <a:pPr lvl="0" algn="ctr"/>
            <a:r>
              <a:rPr lang="ru-RU" sz="3600" b="1" dirty="0" smtClean="0">
                <a:solidFill>
                  <a:srgbClr val="006600"/>
                </a:solidFill>
              </a:rPr>
              <a:t>Удачи!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288" y="-594"/>
            <a:ext cx="12193057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2550" y="202860"/>
            <a:ext cx="10704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70BB5"/>
                </a:solidFill>
              </a:rPr>
              <a:t>Что за чудо — жёлтый дом! Ребятишек много в нём. Носит обувь из резины И питается бензином!</a:t>
            </a:r>
          </a:p>
        </p:txBody>
      </p:sp>
      <p:pic>
        <p:nvPicPr>
          <p:cNvPr id="13" name="Рисунок 12" descr="https://ds02.infourok.ru/uploads/ex/0b94/000589d3-933b6c16/img13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944" b="64722" l="32500" r="6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39766" r="36021" b="34364"/>
          <a:stretch/>
        </p:blipFill>
        <p:spPr bwMode="auto">
          <a:xfrm>
            <a:off x="-51470" y="4093601"/>
            <a:ext cx="3420903" cy="1938596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420" b="92593" l="3862" r="914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8030" y="4681380"/>
            <a:ext cx="2999492" cy="19752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2965" y="4237409"/>
            <a:ext cx="3781272" cy="23473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7550" y="2196434"/>
            <a:ext cx="779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170BB5"/>
                </a:solidFill>
              </a:rPr>
              <a:t>Неправильно попробуй ещё раз</a:t>
            </a:r>
            <a:endParaRPr lang="ru-RU" sz="3600" b="1" dirty="0">
              <a:solidFill>
                <a:srgbClr val="170BB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07716" y="2260112"/>
            <a:ext cx="4358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170BB5"/>
                </a:solidFill>
              </a:rPr>
              <a:t>Правильно  Автобус</a:t>
            </a:r>
            <a:endParaRPr lang="ru-RU" sz="3600" b="1" dirty="0">
              <a:solidFill>
                <a:srgbClr val="170BB5"/>
              </a:solidFill>
            </a:endParaRPr>
          </a:p>
        </p:txBody>
      </p:sp>
      <p:pic>
        <p:nvPicPr>
          <p:cNvPr id="14" name="Рисунок 13" descr="https://im0-tub-ru.yandex.net/i?id=0b2fc23e2ae1ffdeb8ddab2ffb34b7d9&amp;ref=rim&amp;n=33&amp;w=211&amp;h=150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7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00" y="3166227"/>
            <a:ext cx="3085723" cy="192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studyflats.com/wp-content/uploads/2019/03/StudyFlats-Signs-Bad-Letting-Agent-Student-Accommodation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0" y="3101037"/>
            <a:ext cx="3682365" cy="293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studyflats.com/wp-content/uploads/2019/03/StudyFlats-Signs-Bad-Letting-Agent-Student-Accommodation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65" y="3164715"/>
            <a:ext cx="4344212" cy="338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396" y="1502291"/>
            <a:ext cx="798035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1905506"/>
            <a:ext cx="778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Здравствуйте ребята!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Сегодня мы поиграем в загадки о различных видах транспорта.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Удачи!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68" y="34212"/>
            <a:ext cx="12193057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8481" y="303068"/>
            <a:ext cx="1077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170BB5"/>
                </a:solidFill>
              </a:rPr>
              <a:t>В поле лестница лежит, Дом по лестнице бежит.</a:t>
            </a:r>
          </a:p>
        </p:txBody>
      </p:sp>
      <p:pic>
        <p:nvPicPr>
          <p:cNvPr id="13" name="Рисунок 12" descr="https://ds02.infourok.ru/uploads/ex/0b94/000589d3-933b6c16/img13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944" b="64722" l="32500" r="6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39766" r="36021" b="34364"/>
          <a:stretch/>
        </p:blipFill>
        <p:spPr bwMode="auto">
          <a:xfrm>
            <a:off x="431964" y="4564453"/>
            <a:ext cx="3188368" cy="1599996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5671" y="4004925"/>
            <a:ext cx="3779848" cy="2347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9858" y="4376813"/>
            <a:ext cx="2999492" cy="1975275"/>
          </a:xfrm>
          <a:prstGeom prst="rect">
            <a:avLst/>
          </a:prstGeom>
        </p:spPr>
      </p:pic>
      <p:pic>
        <p:nvPicPr>
          <p:cNvPr id="11" name="Рисунок 10" descr="https://im0-tub-ru.yandex.net/i?id=0b2fc23e2ae1ffdeb8ddab2ffb34b7d9&amp;ref=rim&amp;n=33&amp;w=211&amp;h=150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7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8" y="2286678"/>
            <a:ext cx="3844813" cy="2432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99068" y="1770569"/>
            <a:ext cx="3848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170BB5"/>
                </a:solidFill>
              </a:rPr>
              <a:t>Правильно  </a:t>
            </a:r>
            <a:r>
              <a:rPr lang="ru-RU" sz="3600" b="1" dirty="0" smtClean="0">
                <a:solidFill>
                  <a:srgbClr val="170BB5"/>
                </a:solidFill>
              </a:rPr>
              <a:t>Поезд</a:t>
            </a:r>
            <a:endParaRPr lang="ru-RU" sz="3600" b="1" dirty="0">
              <a:solidFill>
                <a:srgbClr val="170BB5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1231" y="2286679"/>
            <a:ext cx="3596041" cy="28030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7272" y="2203072"/>
            <a:ext cx="3596041" cy="2803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6025" y="989427"/>
            <a:ext cx="7986452" cy="963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7185" y="1646369"/>
            <a:ext cx="798645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53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8956" y="149440"/>
            <a:ext cx="11036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170BB5"/>
                </a:solidFill>
              </a:rPr>
              <a:t>Под водою дом </a:t>
            </a:r>
            <a:r>
              <a:rPr lang="ru-RU" sz="3600" b="1" dirty="0" smtClean="0">
                <a:solidFill>
                  <a:srgbClr val="170BB5"/>
                </a:solidFill>
              </a:rPr>
              <a:t>плывет, Смелый </a:t>
            </a:r>
            <a:r>
              <a:rPr lang="ru-RU" sz="3600" b="1" dirty="0" smtClean="0">
                <a:solidFill>
                  <a:srgbClr val="170BB5"/>
                </a:solidFill>
              </a:rPr>
              <a:t>в нем народ живет.</a:t>
            </a:r>
          </a:p>
          <a:p>
            <a:r>
              <a:rPr lang="ru-RU" sz="3600" b="1" dirty="0" smtClean="0">
                <a:solidFill>
                  <a:srgbClr val="170BB5"/>
                </a:solidFill>
              </a:rPr>
              <a:t>Даже под полярным </a:t>
            </a:r>
            <a:r>
              <a:rPr lang="ru-RU" sz="3600" b="1" dirty="0" smtClean="0">
                <a:solidFill>
                  <a:srgbClr val="170BB5"/>
                </a:solidFill>
              </a:rPr>
              <a:t>льдом  Может </a:t>
            </a:r>
            <a:r>
              <a:rPr lang="ru-RU" sz="3600" b="1" dirty="0" smtClean="0">
                <a:solidFill>
                  <a:srgbClr val="170BB5"/>
                </a:solidFill>
              </a:rPr>
              <a:t>плавать этот дом.</a:t>
            </a:r>
            <a:endParaRPr lang="ru-RU" sz="3600" b="1" dirty="0">
              <a:solidFill>
                <a:srgbClr val="170BB5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98" l="0" r="97967">
                        <a14:backgroundMark x1="87246" y1="17906" x2="89649" y2="17080"/>
                        <a14:backgroundMark x1="5545" y1="95317" x2="2588" y2="88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615" y="4608237"/>
            <a:ext cx="3298222" cy="2213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800" y="3386019"/>
            <a:ext cx="4626142" cy="3471981"/>
          </a:xfrm>
          <a:prstGeom prst="rect">
            <a:avLst/>
          </a:prstGeom>
        </p:spPr>
      </p:pic>
      <p:pic>
        <p:nvPicPr>
          <p:cNvPr id="11" name="Рисунок 10" descr="https://w7.pngwing.com/pngs/495/68/png-transparent-barge-offshore-anchor-handling-tug-supply-vessel-ship-platform-supply-vessel-barge-freight-transport-transport-cargo-ship.png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15" y="3952073"/>
            <a:ext cx="5071729" cy="286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0756" y="2653359"/>
            <a:ext cx="3596041" cy="2803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8826" y="2690360"/>
            <a:ext cx="3596952" cy="2804403"/>
          </a:xfrm>
          <a:prstGeom prst="rect">
            <a:avLst/>
          </a:prstGeom>
        </p:spPr>
      </p:pic>
      <p:pic>
        <p:nvPicPr>
          <p:cNvPr id="12" name="Рисунок 11" descr="https://im0-tub-ru.yandex.net/i?id=0b2fc23e2ae1ffdeb8ddab2ffb34b7d9&amp;ref=rim&amp;n=33&amp;w=211&amp;h=150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7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078" y="2194807"/>
            <a:ext cx="3844813" cy="24328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72011" y="1242520"/>
            <a:ext cx="38297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70BB5"/>
                </a:solidFill>
              </a:rPr>
              <a:t>      Правильно </a:t>
            </a:r>
          </a:p>
          <a:p>
            <a:pPr lvl="0"/>
            <a:r>
              <a:rPr lang="ru-RU" sz="3600" b="1" dirty="0" smtClean="0">
                <a:solidFill>
                  <a:srgbClr val="170BB5"/>
                </a:solidFill>
              </a:rPr>
              <a:t> Подводная лодка</a:t>
            </a:r>
            <a:endParaRPr lang="ru-RU" sz="3600" b="1" dirty="0">
              <a:solidFill>
                <a:srgbClr val="170BB5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6802" y="1529452"/>
            <a:ext cx="6656400" cy="963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6802" y="2291756"/>
            <a:ext cx="684203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968" y="2402591"/>
            <a:ext cx="880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5740" y="41959"/>
            <a:ext cx="6170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70BB5"/>
                </a:solidFill>
              </a:rPr>
              <a:t>Источники интернет ресурсов</a:t>
            </a:r>
            <a:endParaRPr lang="ru-RU" sz="3600" b="1" dirty="0">
              <a:solidFill>
                <a:srgbClr val="170BB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47" y="1011456"/>
            <a:ext cx="11678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Самолётик: </a:t>
            </a:r>
            <a:r>
              <a:rPr lang="en-US" dirty="0" smtClean="0">
                <a:hlinkClick r:id="rId3"/>
              </a:rPr>
              <a:t>https://png.pngtree.com/png-clipart/20190520/original/pngtree-aeroplane-clipart-airplane-vector-cartoon-plane-png-image_4246918.jpg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Корабль, парусник : </a:t>
            </a:r>
            <a:r>
              <a:rPr lang="en-US" dirty="0" smtClean="0">
                <a:hlinkClick r:id="rId4"/>
              </a:rPr>
              <a:t>https://w7.pngwing.com/pngs/495/68/png-transparent-barge-offshore-anchor-handling-tug-supply-vessel-ship-platform-supply-vessel-barge-freight-transport-transport-cargo-ship.png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Поезд, автобус, машинка; </a:t>
            </a:r>
            <a:r>
              <a:rPr lang="en-US" dirty="0" smtClean="0">
                <a:hlinkClick r:id="rId5"/>
              </a:rPr>
              <a:t>https://yandex.ru/images/search?cbird=5&amp;clid=2241983&amp;rpt=imageview&amp;redircnt=1607177611.1&amp;url=https%3A%2F%2Favatars.mds.yandex.net%2Fget-images-cbir%2F3481109%2FQAAKe3dZ-pzkt4aeaDMpbw9638%2Forig&amp;cbir_id=3481109%2FQAAKe3dZ-pzkt4aeaDMpbw9638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Подводная лодка: </a:t>
            </a:r>
            <a:r>
              <a:rPr lang="en-US" dirty="0" smtClean="0">
                <a:hlinkClick r:id="rId6"/>
              </a:rPr>
              <a:t>https://static4.depositphotos.com/1030387/398/v/950/depositphotos_3984435-stock-illustration-submarine-underwater.jpg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Смайлик (грустный и весёлый): </a:t>
            </a:r>
            <a:r>
              <a:rPr lang="en-US" dirty="0" smtClean="0">
                <a:hlinkClick r:id="rId7"/>
              </a:rPr>
              <a:t>https://studyflats.com/wp-content/uploads/2019/03/StudyFlats-Signs-Bad-Letting-Agent-Student-Accommodation.png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9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144</Words>
  <Application>Microsoft Office PowerPoint</Application>
  <PresentationFormat>Широкоэкранный</PresentationFormat>
  <Paragraphs>32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Пользователь Windows</dc:creator>
  <cp:lastModifiedBy>Пользователь Windows</cp:lastModifiedBy>
  <cp:revision>31</cp:revision>
  <dcterms:created xsi:type="dcterms:W3CDTF">2020-12-05T11:22:37Z</dcterms:created>
  <dcterms:modified xsi:type="dcterms:W3CDTF">2020-12-05T20:12:56Z</dcterms:modified>
</cp:coreProperties>
</file>