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7" r:id="rId2"/>
    <p:sldId id="256" r:id="rId3"/>
    <p:sldId id="278" r:id="rId4"/>
    <p:sldId id="260" r:id="rId5"/>
    <p:sldId id="276" r:id="rId6"/>
    <p:sldId id="277" r:id="rId7"/>
    <p:sldId id="280" r:id="rId8"/>
    <p:sldId id="281" r:id="rId9"/>
    <p:sldId id="294" r:id="rId10"/>
    <p:sldId id="295" r:id="rId11"/>
    <p:sldId id="279" r:id="rId12"/>
    <p:sldId id="283" r:id="rId13"/>
    <p:sldId id="290" r:id="rId14"/>
    <p:sldId id="284" r:id="rId15"/>
    <p:sldId id="296" r:id="rId16"/>
    <p:sldId id="286" r:id="rId17"/>
    <p:sldId id="288" r:id="rId18"/>
    <p:sldId id="289" r:id="rId19"/>
    <p:sldId id="269" r:id="rId20"/>
    <p:sldId id="291" r:id="rId21"/>
    <p:sldId id="292" r:id="rId22"/>
    <p:sldId id="293" r:id="rId23"/>
    <p:sldId id="273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5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1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079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65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856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32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17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5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0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5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4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2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4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3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5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1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D047D-A96D-489C-A932-B474B2A3731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3F9CC14-9866-402D-ABA1-EB3623384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9.wdp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microsoft.com/office/2007/relationships/hdphoto" Target="../media/hdphoto1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microsoft.com/office/2007/relationships/hdphoto" Target="../media/hdphoto18.wdp"/><Relationship Id="rId12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microsoft.com/office/2007/relationships/hdphoto" Target="../media/hdphoto1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7" Type="http://schemas.openxmlformats.org/officeDocument/2006/relationships/image" Target="../media/image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7"/>
            <a:ext cx="7571267" cy="23042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«Финансовое путешествие»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950064" cy="14599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Тошакова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Валентиновна, 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ГБОУ АО «СКОШ № 5»</a:t>
            </a:r>
          </a:p>
          <a:p>
            <a:pPr algn="r"/>
            <a:r>
              <a:rPr lang="ru-RU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Новодвинск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35032"/>
            <a:ext cx="381642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Без меня нет и рубля,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оть и маленькая я.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Наберёшь меня сто штук 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и рубль, милый друг.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2636912"/>
            <a:ext cx="3816424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Чтоб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продукты потреблять,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платьях модных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щеголять.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тобы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вкусно есть и пить,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ужно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это 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4258" y="5013176"/>
            <a:ext cx="399573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В кошелёк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их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кладём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ними в магазин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идём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них взамен хоть что бери,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чести 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любви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4716016" y="116632"/>
            <a:ext cx="3456384" cy="2160241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КОПЕЙКА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39552" y="2276873"/>
            <a:ext cx="3456384" cy="2160241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КУПИТЬ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4860032" y="4420404"/>
            <a:ext cx="3456384" cy="2160241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ДЕНЬГИ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9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3"/>
            <a:ext cx="4945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Молодец, так держать! Вот твоя заработанная монета! Нажми на неё и она окажется прямо в твоём кошельке!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86484"/>
            <a:ext cx="4513684" cy="3867894"/>
          </a:xfrm>
          <a:prstGeom prst="rect">
            <a:avLst/>
          </a:prstGeom>
        </p:spPr>
      </p:pic>
      <p:pic>
        <p:nvPicPr>
          <p:cNvPr id="6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5796135" y="476672"/>
            <a:ext cx="123656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8082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6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3333 0.6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6521789" y="2564904"/>
            <a:ext cx="2442699" cy="123158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меня для вас вопрос!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188" y="415036"/>
            <a:ext cx="612321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чего нужны людям деньги?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s://supermarketnutrition411.files.wordpress.com/2012/03/bigstock_shopping_24999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32" y="1472887"/>
            <a:ext cx="2808312" cy="212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13" y="3935043"/>
            <a:ext cx="2437483" cy="255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img2.freepng.ru/20180531/jhh/kisspng-arabian-travel-market-suitcase-tourism-hotel-5b10982246fa29.31674434152781417829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76" y="1472887"/>
            <a:ext cx="2899292" cy="21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?r=AzEPZsRbOZEKgBhR0XGMT1RkfcUDHtzh5Q-lIwZb_udqXK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13569"/>
            <a:ext cx="353401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pb231.reg-school.ru/upload/photo/20-01-21/344_14_50_17_IHU0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23" y="4185086"/>
            <a:ext cx="2289466" cy="24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37050"/>
            <a:ext cx="3870176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Известно, что кошки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 носят сапожки.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мама купила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апожки для кошки.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сапожек мама купила,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кошка лапок не замочила?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5712" y="3789040"/>
            <a:ext cx="4551447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Хозяйка однажды с базара пришла.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Хозяйка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базара домой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принесла: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артошку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капусту,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орковку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редиску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свёклу…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Сколько  всего овощей принесла хозяйка?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88024" y="980728"/>
            <a:ext cx="3600400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2 пары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0424" y="4437112"/>
            <a:ext cx="3600400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ответ: 6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5712" y="44624"/>
            <a:ext cx="3762672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3"/>
            <a:ext cx="4945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Молодец, так держать! Вот твоя заработанная монета! Нажми на неё и она окажется прямо в твоём кошельке!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86484"/>
            <a:ext cx="4513684" cy="3867894"/>
          </a:xfrm>
          <a:prstGeom prst="rect">
            <a:avLst/>
          </a:prstGeom>
        </p:spPr>
      </p:pic>
      <p:pic>
        <p:nvPicPr>
          <p:cNvPr id="6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5796135" y="476672"/>
            <a:ext cx="123656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8082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89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3333 0.6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143621" cy="224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1115616" y="3356992"/>
            <a:ext cx="3024336" cy="122413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мозаику сможете собрать?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3215799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mtdata.ru/u30/photo8DF2/20235926625-0/original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9" r="51597"/>
          <a:stretch/>
        </p:blipFill>
        <p:spPr bwMode="auto">
          <a:xfrm>
            <a:off x="5364088" y="332656"/>
            <a:ext cx="3215799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16" y="4941168"/>
            <a:ext cx="305078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98" y="3949665"/>
            <a:ext cx="3063074" cy="141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https://i.gifer.com/E9LC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39237"/>
            <a:ext cx="3296725" cy="329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03611 -0.68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-3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29826 -0.326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0.05255 L -0.45157 -0.293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0.04213 L -0.58542 0.1995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3"/>
            <a:ext cx="4945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Молодец, так держать! Вот твоя заработанная монета! Нажми на неё и она окажется прямо в твоём кошельке!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86484"/>
            <a:ext cx="4513684" cy="3867894"/>
          </a:xfrm>
          <a:prstGeom prst="rect">
            <a:avLst/>
          </a:prstGeom>
        </p:spPr>
      </p:pic>
      <p:pic>
        <p:nvPicPr>
          <p:cNvPr id="6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5796135" y="476672"/>
            <a:ext cx="123656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8082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2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3333 0.6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 rot="953175">
            <a:off x="152505" y="2898926"/>
            <a:ext cx="2776781" cy="136815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Помоги решить задачу!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22245"/>
            <a:ext cx="81861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Маша сходила в магазин и купила следующие продукты: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2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" t="24558" b="22123"/>
          <a:stretch/>
        </p:blipFill>
        <p:spPr bwMode="auto">
          <a:xfrm>
            <a:off x="715862" y="675134"/>
            <a:ext cx="1458454" cy="82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5" b="92320" l="4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66" b="25093"/>
          <a:stretch/>
        </p:blipFill>
        <p:spPr bwMode="auto">
          <a:xfrm>
            <a:off x="725816" y="1662832"/>
            <a:ext cx="1636046" cy="10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https://burgua.ru/wa-data/public/shop/products/16/08/816/images/37/37.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34" y="609571"/>
            <a:ext cx="1281326" cy="10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://5b0988e595225.cdn.sohucs.com/images/20171129/3c33f0f7416d439a8b98e13fada9be32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62" r="19714"/>
          <a:stretch/>
        </p:blipFill>
        <p:spPr bwMode="auto">
          <a:xfrm>
            <a:off x="5469534" y="1630971"/>
            <a:ext cx="1350984" cy="141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8197" y="889438"/>
            <a:ext cx="121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рубля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8197" y="1955042"/>
            <a:ext cx="1366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рублей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762822"/>
            <a:ext cx="121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рубля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1488" y="1755401"/>
            <a:ext cx="121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рубля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9610" y="3101368"/>
            <a:ext cx="334332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 всего рублей Маша потратила на продукты?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128" y="4402135"/>
            <a:ext cx="434478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ответ: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b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56" y="2694231"/>
            <a:ext cx="3262535" cy="433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96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3"/>
            <a:ext cx="4945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Молодец, так держать! Вот твоя заработанная монета! Нажми на неё и она окажется прямо в твоём кошельке!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86484"/>
            <a:ext cx="4513684" cy="3867894"/>
          </a:xfrm>
          <a:prstGeom prst="rect">
            <a:avLst/>
          </a:prstGeom>
        </p:spPr>
      </p:pic>
      <p:pic>
        <p:nvPicPr>
          <p:cNvPr id="6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5796135" y="476672"/>
            <a:ext cx="123656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8082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3333 0.6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www.galaxy-lingua.com/wp-content/uploads/2013/02/Wooden-shelf-e13614052788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9" y="1075597"/>
            <a:ext cx="8446094" cy="23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0-tub-ru.yandex.net/i?id=ed84cbc9aef9914e1b683a7f92199703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1966729" cy="19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4b/1a/88/4b1a88ede0df3e85272b6d9444dcd38e--art-kids-clip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100000" l="4120" r="95563">
                        <a14:foregroundMark x1="19176" y1="90875" x2="27258" y2="84125"/>
                        <a14:foregroundMark x1="18225" y1="94625" x2="30269" y2="88875"/>
                        <a14:foregroundMark x1="26149" y1="95125" x2="29952" y2="90125"/>
                        <a14:foregroundMark x1="31379" y1="91625" x2="31379" y2="87125"/>
                        <a14:foregroundMark x1="72583" y1="87125" x2="72583" y2="87125"/>
                        <a14:foregroundMark x1="72425" y1="88125" x2="76228" y2="83500"/>
                        <a14:foregroundMark x1="82726" y1="87125" x2="87956" y2="93000"/>
                        <a14:foregroundMark x1="76704" y1="95500" x2="87797" y2="82125"/>
                        <a14:foregroundMark x1="72900" y1="89625" x2="72900" y2="89625"/>
                        <a14:foregroundMark x1="29160" y1="93000" x2="2916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58" y="201418"/>
            <a:ext cx="1683515" cy="213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st.depositphotos.com/3272095/4490/v/950/depositphotos_44902203-stock-illustration-cute-teddy-be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3" b="89941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135043"/>
            <a:ext cx="2781775" cy="27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banner2.kisspng.com/20180315/vdw/kisspng-price-tag-free-content-clip-art-price-tags-5aaaa7c62a0b78.70305091152113351017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692" l="7667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342807"/>
            <a:ext cx="3694921" cy="213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banner2.kisspng.com/20180315/vdw/kisspng-price-tag-free-content-clip-art-price-tags-5aaaa7c62a0b78.70305091152113351017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692" l="7667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19" y="2335829"/>
            <a:ext cx="3694921" cy="213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banner2.kisspng.com/20180315/vdw/kisspng-price-tag-free-content-clip-art-price-tags-5aaaa7c62a0b78.70305091152113351017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692" l="7667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26" y="2311738"/>
            <a:ext cx="3694921" cy="213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567064">
            <a:off x="483398" y="2902106"/>
            <a:ext cx="1293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567064">
            <a:off x="3014558" y="2878375"/>
            <a:ext cx="1121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567064">
            <a:off x="5376222" y="2902104"/>
            <a:ext cx="1293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794" y="4809609"/>
            <a:ext cx="422920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нас в кошельке только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рублей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акие две игрушки мы можем купить в магазине?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8" name="Picture 18" descr="https://cdn5.vectorstock.com/i/1000x1000/46/04/blue-basket-vector-107460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761" l="0" r="100000">
                        <a14:foregroundMark x1="23000" y1="10071" x2="23000" y2="10071"/>
                        <a14:foregroundMark x1="22800" y1="17417" x2="22800" y2="17417"/>
                        <a14:backgroundMark x1="30500" y1="11967" x2="30500" y2="11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40" y="4378944"/>
            <a:ext cx="3999779" cy="2430990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3870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16892 0.6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3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842 0.694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1331640" y="260648"/>
            <a:ext cx="4343779" cy="2736304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Привет, дорогой друг!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Сегодня мы с тобой отправимся в увлекательное путешествие, где будем выполнять различные задания! За каждое выполненное задание ты получишь монету, а в конце игры мы с тобой их посчитаем! Желаю удачи!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avatars.mds.yandex.net/get-zen_doc/1945572/pub_5d13132404ea7a00af9bdf2c_5d13175c0e660100b0b56c8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439086" cy="33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3"/>
            <a:ext cx="4945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Молодец, так держать! Вот твоя заработанная монета! Нажми на неё и она окажется прямо в твоём кошельке!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86484"/>
            <a:ext cx="4513684" cy="3867894"/>
          </a:xfrm>
          <a:prstGeom prst="rect">
            <a:avLst/>
          </a:prstGeom>
        </p:spPr>
      </p:pic>
      <p:pic>
        <p:nvPicPr>
          <p:cNvPr id="6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5796135" y="476672"/>
            <a:ext cx="123656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8082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8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3333 0.6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221" y="2524710"/>
            <a:ext cx="3262535" cy="433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1043608" y="1628800"/>
            <a:ext cx="2866491" cy="1512168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же нельзя купить за деньги?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concordfoodcoop.coop/wp-content/images/2013/11/Co-op-Groceries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01" y="27787"/>
            <a:ext cx="2232248" cy="160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avatars.mds.yandex.net/get-pdb/1381755/5ae8d4a0-6081-419c-af5f-5015b6f86522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6889" l="7833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06" y="1289507"/>
            <a:ext cx="2991483" cy="16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https://edusamm.ee/wp-content/uploads/2019/01/508d4b44589b598155a1c616800a5eb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4" descr="https://edusamm.ee/wp-content/uploads/2019/01/508d4b44589b598155a1c616800a5eb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4" name="Picture 20" descr="http://uspehpla.net/wp-content/uploads/2016/03/pred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13" b="99450" l="0" r="100000">
                        <a14:foregroundMark x1="52100" y1="65887" x2="52100" y2="65887"/>
                        <a14:foregroundMark x1="10900" y1="95323" x2="10900" y2="95323"/>
                        <a14:foregroundMark x1="12500" y1="93535" x2="12500" y2="93535"/>
                        <a14:foregroundMark x1="16800" y1="93948" x2="16800" y2="93948"/>
                        <a14:foregroundMark x1="18700" y1="95461" x2="18700" y2="95461"/>
                        <a14:foregroundMark x1="11500" y1="93535" x2="11500" y2="93535"/>
                        <a14:backgroundMark x1="15000" y1="88308" x2="15000" y2="88308"/>
                        <a14:backgroundMark x1="69300" y1="27785" x2="69300" y2="27785"/>
                        <a14:backgroundMark x1="49600" y1="52407" x2="49600" y2="52407"/>
                        <a14:backgroundMark x1="59500" y1="80743" x2="59500" y2="80743"/>
                        <a14:backgroundMark x1="59600" y1="77166" x2="59600" y2="77166"/>
                        <a14:backgroundMark x1="60200" y1="84732" x2="60200" y2="84732"/>
                        <a14:backgroundMark x1="47900" y1="87345" x2="47900" y2="87345"/>
                        <a14:backgroundMark x1="46800" y1="85282" x2="46800" y2="85282"/>
                        <a14:backgroundMark x1="43300" y1="86107" x2="43300" y2="86107"/>
                        <a14:backgroundMark x1="42400" y1="84319" x2="42400" y2="84319"/>
                        <a14:backgroundMark x1="42100" y1="87070" x2="42100" y2="87070"/>
                        <a14:backgroundMark x1="42100" y1="82669" x2="42100" y2="82669"/>
                        <a14:backgroundMark x1="42600" y1="81431" x2="42500" y2="90922"/>
                        <a14:backgroundMark x1="68800" y1="26823" x2="71100" y2="28061"/>
                        <a14:backgroundMark x1="62000" y1="33150" x2="63800" y2="30949"/>
                        <a14:backgroundMark x1="32900" y1="24897" x2="31700" y2="26823"/>
                        <a14:backgroundMark x1="19200" y1="61486" x2="19300" y2="6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54" y="4250466"/>
            <a:ext cx="29714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2" descr="https://yandex.ru/images/UnXr7K441/867ee1dCtDbW/R27vWn7Hce-w4envL558PXGiwgB7BW0uEPB3BrRDQ2C422F6fGw-EE-mmogorGrxcTPFx_xziLEQb2ZzE9Dn8nYfjs9axzXaxED4mmr7uen0lydF2_Hd70Rk52YkN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4" descr="https://yandex.ru/images/UnXr7K441/867ee1dCtDbW/R27vWn7Hce-w4envL558PXGiwgB7BW0uEPB3BrRDQ2C422F6fGw-EE-mmogorGrxcTPFx_xziLEQb2ZzE9Dn8nYfjs9axzXaxED4mmr7uen0lydF2_Hd70Rk52YkN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92" name="Picture 28" descr="https://png.pngtree.com/element_origin_min_pic/16/08/31/1257c66426ac3f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54" r="100000">
                        <a14:foregroundMark x1="59846" y1="97428" x2="64462" y2="92738"/>
                        <a14:foregroundMark x1="74769" y1="93192" x2="82615" y2="98941"/>
                        <a14:foregroundMark x1="67231" y1="92738" x2="66308" y2="95159"/>
                        <a14:foregroundMark x1="26462" y1="97882" x2="35077" y2="91679"/>
                        <a14:foregroundMark x1="42615" y1="92890" x2="50000" y2="97428"/>
                        <a14:foregroundMark x1="57846" y1="17247" x2="76462" y2="4085"/>
                        <a14:foregroundMark x1="77231" y1="5749" x2="93231" y2="23147"/>
                        <a14:foregroundMark x1="73846" y1="12254" x2="77077" y2="10893"/>
                        <a14:foregroundMark x1="86462" y1="7716" x2="86462" y2="7716"/>
                        <a14:foregroundMark x1="92615" y1="14372" x2="92615" y2="14372"/>
                        <a14:foregroundMark x1="82769" y1="5598" x2="93846" y2="16036"/>
                        <a14:foregroundMark x1="67538" y1="4690" x2="52923" y2="22390"/>
                        <a14:foregroundMark x1="35077" y1="43116" x2="35077" y2="43116"/>
                        <a14:foregroundMark x1="27077" y1="20575" x2="37846" y2="19213"/>
                        <a14:foregroundMark x1="26308" y1="7867" x2="26308" y2="7867"/>
                        <a14:foregroundMark x1="15077" y1="35855" x2="15077" y2="35855"/>
                        <a14:foregroundMark x1="92000" y1="29047" x2="92769" y2="28442"/>
                        <a14:foregroundMark x1="80923" y1="76248" x2="80923" y2="76248"/>
                        <a14:foregroundMark x1="65692" y1="55976" x2="81077" y2="77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37" y="2384884"/>
            <a:ext cx="2334125" cy="20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4" name="Picture 30" descr="https://png.pngtree.com/element_origin_min_pic/16/10/20/235808dcd177540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3231" l="10000" r="90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46" y="3643095"/>
            <a:ext cx="3190497" cy="31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7" name="Picture 3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93" y="196219"/>
            <a:ext cx="2024711" cy="209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9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2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2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3"/>
            <a:ext cx="4945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Молодец, так держать! Вот твоя заработанная монета! Нажми на неё и она окажется прямо в твоём кошельке!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86484"/>
            <a:ext cx="4513684" cy="3867894"/>
          </a:xfrm>
          <a:prstGeom prst="rect">
            <a:avLst/>
          </a:prstGeom>
        </p:spPr>
      </p:pic>
      <p:pic>
        <p:nvPicPr>
          <p:cNvPr id="6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5796135" y="476672"/>
            <a:ext cx="123656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8082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38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3333 0.6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48514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и подошл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концу наше с тобой увлекательное путешествие? Тебе понравилось? Сейчас нам осталось сосчитать сколько мы монет сегодня с тобой получили! И так считаем!</a:t>
            </a:r>
          </a:p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Нажимай скорее на кошелёк!</a:t>
            </a:r>
            <a:endParaRPr 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avatars.mds.yandex.net/get-pdb/872807/ba20fb88-ce39-4932-bb16-29c0033097c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0" b="99275" l="3500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84" y="3284984"/>
            <a:ext cx="46514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6490695" y="821585"/>
            <a:ext cx="11638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6425949" y="629000"/>
            <a:ext cx="11638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5690206" y="653903"/>
            <a:ext cx="11638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6097853" y="538167"/>
            <a:ext cx="11638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5625460" y="1269951"/>
            <a:ext cx="11638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5763890" y="1169512"/>
            <a:ext cx="11638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5727048" y="1536542"/>
            <a:ext cx="11638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6223300" y="2114572"/>
            <a:ext cx="11638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6162599" y="1037849"/>
            <a:ext cx="11638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44" y="-12081"/>
            <a:ext cx="4625060" cy="39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09445 0.493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49 -0.03194 L -0.07604 0.461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16 0.02176 L 0.01129 0.51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7 0.02477 L 0.06198 0.51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09445 0.493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09445 0.493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09445 0.493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9445 0.4935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9445 0.493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1259632" y="634954"/>
            <a:ext cx="5184576" cy="2506014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тебе за отличную игру! Я знала, что ты справишься со всеми заданиями! Надеюсь, что скоро снова увидимся.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новых встреч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get-zen_doc/1945572/pub_5d13132404ea7a00af9bdf2c_5d13175c0e660100b0b56c8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11016"/>
            <a:ext cx="4439086" cy="33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4877"/>
            <a:ext cx="86128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 путешествие начинается с магазина. Нам нужно купить продукты по списку. Но вот беда, все дороги перепутались, найди нужную дорогу до магазина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dogecandy.com/wp-content/uploads/2017/06/find-the-way-1170x7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13561"/>
          <a:stretch/>
        </p:blipFill>
        <p:spPr bwMode="auto">
          <a:xfrm>
            <a:off x="0" y="1427753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layntrade-a.akamaihd.net/623/u62339/001/490230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3" t="7269" r="16330" b="10414"/>
          <a:stretch/>
        </p:blipFill>
        <p:spPr bwMode="auto">
          <a:xfrm>
            <a:off x="6368692" y="2492896"/>
            <a:ext cx="27753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s://playntrade-a.akamaihd.net/623/u62339/001/4902304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61" b="1352"/>
          <a:stretch/>
        </p:blipFill>
        <p:spPr bwMode="auto">
          <a:xfrm>
            <a:off x="298788" y="1723120"/>
            <a:ext cx="13928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www.picpng.com/images/large/car-automobile-vehicle-red-hd-png-820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8" y="2492896"/>
            <a:ext cx="1188132" cy="5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mages.vectorhq.com/images/previews/4c0/beetle-car-4482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6" b="97551" l="3448" r="96349">
                        <a14:foregroundMark x1="45436" y1="11429" x2="45436" y2="1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2" y="3789673"/>
            <a:ext cx="1306704" cy="64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blue-engineering.org/images/thumb/a/aa/Blue_drive.png/760px-Blue_driv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276" l="0" r="99211">
                        <a14:foregroundMark x1="6974" y1="55381" x2="23421" y2="72178"/>
                        <a14:foregroundMark x1="16974" y1="72441" x2="16974" y2="72441"/>
                        <a14:foregroundMark x1="15921" y1="51969" x2="15921" y2="51969"/>
                        <a14:foregroundMark x1="14079" y1="46457" x2="14079" y2="46457"/>
                        <a14:foregroundMark x1="16447" y1="81627" x2="23947" y2="66929"/>
                        <a14:foregroundMark x1="6447" y1="57743" x2="12500" y2="80577"/>
                        <a14:foregroundMark x1="9605" y1="73228" x2="9605" y2="73228"/>
                        <a14:foregroundMark x1="10263" y1="76378" x2="6711" y2="62992"/>
                        <a14:foregroundMark x1="8684" y1="51969" x2="15395" y2="45932"/>
                        <a14:foregroundMark x1="17105" y1="46719" x2="23684" y2="56955"/>
                        <a14:foregroundMark x1="80395" y1="61155" x2="80395" y2="61155"/>
                        <a14:foregroundMark x1="80658" y1="50131" x2="87500" y2="80052"/>
                        <a14:foregroundMark x1="84868" y1="53018" x2="84868" y2="53018"/>
                        <a14:foregroundMark x1="76974" y1="55118" x2="81579" y2="45144"/>
                        <a14:foregroundMark x1="86579" y1="47769" x2="92500" y2="56955"/>
                        <a14:foregroundMark x1="75658" y1="58268" x2="80526" y2="77428"/>
                        <a14:foregroundMark x1="84737" y1="81627" x2="91447" y2="70079"/>
                        <a14:foregroundMark x1="92895" y1="66667" x2="92895" y2="57218"/>
                        <a14:foregroundMark x1="75395" y1="63255" x2="82368" y2="80840"/>
                        <a14:foregroundMark x1="71974" y1="25984" x2="71974" y2="25984"/>
                        <a14:foregroundMark x1="70263" y1="23885" x2="71316" y2="27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9" y="5230755"/>
            <a:ext cx="1289640" cy="64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2717630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МАГАЗИН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7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19 0.00764 C 0.12587 0.00602 0.11198 0.00602 0.12986 0.00602 L 0.12865 0.10926 L 0.16545 0.10278 L 0.16198 0.05371 L 0.20608 0.00278 L 0.24045 0.00764 L 0.24167 0.1426 L 0.21076 0.13773 L 0.21198 0.23935 L 0.33108 0.23611 L 0.34653 0.17593 L 0.36319 0.10926 L 0.29774 0.09491 L 0.29774 -0.04166 L 0.15486 -0.03217 L 0.15608 -0.12106 L 0.22621 -0.12731 L 0.21441 -0.07662 L 0.27865 -0.075 L 0.27621 -0.12731 L 0.33333 -0.12569 L 0.33333 -0.07338 L 0.35955 -0.07338 L 0.35955 0.01389 L 0.41319 0.01227 L 0.4191 -0.12731 L 0.52621 -0.12268 L 0.56545 -0.04004 L 0.53455 0.03449 L 0.52153 0.06783 L 0.48698 0.00116 L 0.47031 0.10116 L 0.50712 0.11713 L 0.47621 0.16158 L 0.47865 0.19815 L 0.50608 0.19491 L 0.50121 0.24098 L 0.47743 0.24723 L 0.47865 0.27732 L 0.52865 0.33449 L 0.53576 0.18704 L 0.59531 0.19167 L 0.63819 0.4551 " pathEditMode="relative" ptsTypes="f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0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3"/>
            <a:ext cx="4945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Молодец, так держать! Вот твоя заработанная монета! Нажми на неё и она окажется прямо в твоём кошельке!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86484"/>
            <a:ext cx="4513684" cy="3867894"/>
          </a:xfrm>
          <a:prstGeom prst="rect">
            <a:avLst/>
          </a:prstGeom>
        </p:spPr>
      </p:pic>
      <p:pic>
        <p:nvPicPr>
          <p:cNvPr id="6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5796135" y="476672"/>
            <a:ext cx="123656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8082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7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3333 0.6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2868212" y="5531645"/>
            <a:ext cx="770620" cy="7918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03217" y="5425684"/>
            <a:ext cx="1152128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19720" y="5405207"/>
            <a:ext cx="1152128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03648" y="5425684"/>
            <a:ext cx="1152128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http://www.galaxy-lingua.com/wp-content/uploads/2013/02/Wooden-shelf-e13614052788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46094" cy="23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963" y1="59300" x2="47963" y2="59300"/>
                        <a14:foregroundMark x1="66481" y1="58400" x2="66481" y2="58400"/>
                        <a14:foregroundMark x1="61296" y1="57100" x2="61296" y2="57100"/>
                        <a14:foregroundMark x1="46111" y1="55900" x2="46111" y2="55900"/>
                        <a14:foregroundMark x1="53148" y1="56500" x2="53148" y2="56500"/>
                        <a14:foregroundMark x1="58333" y1="78200" x2="58333" y2="78200"/>
                        <a14:foregroundMark x1="57222" y1="6600" x2="57222" y2="6600"/>
                        <a14:foregroundMark x1="40926" y1="6600" x2="63704" y2="8200"/>
                        <a14:foregroundMark x1="47407" y1="13500" x2="57222" y2="13500"/>
                        <a14:foregroundMark x1="58333" y1="86700" x2="58333" y2="86700"/>
                        <a14:foregroundMark x1="32222" y1="78500" x2="32222" y2="78500"/>
                        <a14:foregroundMark x1="38704" y1="56800" x2="38704" y2="5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80661"/>
            <a:ext cx="1296144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 descr="http://moziru.com/images/bread-roll-clipart-preschool-1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00" l="10000" r="9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2166113" cy="21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clipartbest.com/cliparts/niB/Ekj/niBEkjAq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16" y="1585992"/>
            <a:ext cx="1859595" cy="148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.pinimg.com/736x/2d/ef/cb/2defcb4d07195638726ceb10df8a9253--cupcake-rainbow-cartoon-cupcak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7" b="99630" l="0" r="991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11" y="1428733"/>
            <a:ext cx="143749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openclipart.org/image/2400px/svg_to_png/3755/najsbajs-Roped-labe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18" y="3197561"/>
            <a:ext cx="885587" cy="18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s://openclipart.org/image/2400px/svg_to_png/3755/najsbajs-Roped-labe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22941"/>
            <a:ext cx="897188" cy="18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s://openclipart.org/image/2400px/svg_to_png/3755/najsbajs-Roped-labe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08" y="3197561"/>
            <a:ext cx="909455" cy="188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openclipart.org/image/2400px/svg_to_png/3755/najsbajs-Roped-labe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11" y="3180928"/>
            <a:ext cx="917494" cy="18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2505" y="116632"/>
            <a:ext cx="6541983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 задачу: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Молоко в магазине стоит 5 рублей, а сыр 4 рубля.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колько  тебе нужно заплатить продавцу, чтобы купить сыр и молоко?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5425684"/>
            <a:ext cx="1152128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19720" y="5410079"/>
            <a:ext cx="1152128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03217" y="5410079"/>
            <a:ext cx="1152128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69057" y="5531646"/>
            <a:ext cx="770620" cy="7918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Равно 9"/>
          <p:cNvSpPr/>
          <p:nvPr/>
        </p:nvSpPr>
        <p:spPr>
          <a:xfrm>
            <a:off x="5385580" y="5554095"/>
            <a:ext cx="1083056" cy="792088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1848" y="3878862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01284" y="3878863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56545" y="3829480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1492" y="3878863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3"/>
            <a:ext cx="4945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Молодец, так держать! Вот твоя заработанная монета! Нажми на неё и она окажется прямо в твоём кошельке!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86484"/>
            <a:ext cx="4513684" cy="3867894"/>
          </a:xfrm>
          <a:prstGeom prst="rect">
            <a:avLst/>
          </a:prstGeom>
        </p:spPr>
      </p:pic>
      <p:pic>
        <p:nvPicPr>
          <p:cNvPr id="6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5796135" y="476672"/>
            <a:ext cx="123656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8082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8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3333 0.6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51520" y="404664"/>
          <a:ext cx="8640963" cy="288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107"/>
                <a:gridCol w="960107"/>
                <a:gridCol w="960107"/>
                <a:gridCol w="960107"/>
                <a:gridCol w="960107"/>
                <a:gridCol w="960107"/>
                <a:gridCol w="960107"/>
                <a:gridCol w="960107"/>
                <a:gridCol w="960107"/>
              </a:tblGrid>
              <a:tr h="72008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6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743945"/>
            <a:ext cx="2814268" cy="329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 rot="1503953">
            <a:off x="1026154" y="3496508"/>
            <a:ext cx="2897275" cy="134352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Ребята, а я вам подготовил кроссворд!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861048"/>
            <a:ext cx="5105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1.Учреждение, в котором хранятся деньги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2.Информация, которая помогает купить и продать товар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3.Место, где можно купить, продать товар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4.Богатство, которое можно копить, помещать в сбербанк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95535" y="420229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     А     Н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5" y="1128115"/>
            <a:ext cx="6535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     Е     К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А    М    А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148" y="1861220"/>
            <a:ext cx="4669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     А      З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Р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2573380"/>
            <a:ext cx="5549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 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Е     Н     Ь    Г     И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3"/>
            <a:ext cx="4945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Молодец, так держать! Вот твоя заработанная монета! Нажми на неё и она окажется прямо в твоём кошельке!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86484"/>
            <a:ext cx="4513684" cy="3867894"/>
          </a:xfrm>
          <a:prstGeom prst="rect">
            <a:avLst/>
          </a:prstGeom>
        </p:spPr>
      </p:pic>
      <p:pic>
        <p:nvPicPr>
          <p:cNvPr id="6" name="Picture 6" descr="https://cdn3.vectorstock.com/i/1000x1000/93/22/coin-vector-1469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8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5796135" y="476672"/>
            <a:ext cx="123656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8082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87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3333 0.6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81"/>
            <a:ext cx="241617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 rot="1159332">
            <a:off x="1670254" y="412609"/>
            <a:ext cx="2838092" cy="122413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Ребята, у меня для вас загадки!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350295"/>
            <a:ext cx="336612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1.В кошелёк мы их кладём,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ними в магазин идём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https://gamestores.pictures/images/2018/04/15/QP2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84703"/>
            <a:ext cx="2110437" cy="19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1351" y="2855961"/>
            <a:ext cx="401419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2.Где на прилавке товары лежат,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 разложенные в ряд?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://clipart-library.com/img/72389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8" b="14653"/>
          <a:stretch/>
        </p:blipFill>
        <p:spPr bwMode="auto">
          <a:xfrm>
            <a:off x="458549" y="3717032"/>
            <a:ext cx="3044352" cy="23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88024" y="3284984"/>
            <a:ext cx="396044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3.Если хочешь в магазине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 купить, к примеру, сок.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Отправляясь за покупкой,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озьми с деньгами...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 descr="https://png.pngtree.com/element_origin_min_pic/16/12/18/8bb308e4287402d39a31db6466f82ca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000" y1="25899" x2="42000" y2="25899"/>
                        <a14:foregroundMark x1="42769" y1="22842" x2="42769" y2="22842"/>
                        <a14:foregroundMark x1="59077" y1="56835" x2="59077" y2="56835"/>
                        <a14:foregroundMark x1="38308" y1="29137" x2="38308" y2="29137"/>
                        <a14:foregroundMark x1="60308" y1="57374" x2="60308" y2="57374"/>
                        <a14:foregroundMark x1="60615" y1="53957" x2="60615" y2="53957"/>
                        <a14:foregroundMark x1="58769" y1="55396" x2="58769" y2="55396"/>
                        <a14:foregroundMark x1="58769" y1="57374" x2="58769" y2="57374"/>
                        <a14:foregroundMark x1="57077" y1="57374" x2="57077" y2="57374"/>
                        <a14:foregroundMark x1="36769" y1="28777" x2="36769" y2="28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2925907" cy="25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357</TotalTime>
  <Words>611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Times New Roman</vt:lpstr>
      <vt:lpstr>Wingdings 3</vt:lpstr>
      <vt:lpstr>Легкий дым</vt:lpstr>
      <vt:lpstr>Интерактивная игра «Финансовое путешествие»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45</cp:revision>
  <dcterms:created xsi:type="dcterms:W3CDTF">2018-12-22T10:21:07Z</dcterms:created>
  <dcterms:modified xsi:type="dcterms:W3CDTF">2022-03-29T07:36:42Z</dcterms:modified>
</cp:coreProperties>
</file>