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5" r:id="rId5"/>
    <p:sldId id="266" r:id="rId6"/>
    <p:sldId id="267" r:id="rId7"/>
    <p:sldId id="268" r:id="rId8"/>
    <p:sldId id="278" r:id="rId9"/>
    <p:sldId id="259" r:id="rId10"/>
    <p:sldId id="260" r:id="rId11"/>
    <p:sldId id="262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6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35EB-D10F-4F63-AF9A-734AC849BB9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1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Развитие предпосылок функциональной грамотности дошкольников через использование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логико-смыловой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модели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Малахова Елена Владимировна,</a:t>
            </a:r>
            <a:b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воспитатель высшей  квалификационной категории </a:t>
            </a:r>
            <a:b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МАДОУ детский сад № 30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Логико-смысловая модель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нашей группе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ена\Desktop\ZbjRokA3bK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7"/>
            <a:ext cx="6643734" cy="49827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ена\Desktop\мой дом ГМО\50L-Bxl-B-w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4876" y="1785926"/>
            <a:ext cx="4286236" cy="32146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2" descr="C:\Users\Лена\Desktop\мой дом ГМО\AfWCwHtJKI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571480"/>
            <a:ext cx="4286281" cy="571504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8353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Лена\Desktop\мой дом ГМО\5.jpg"/>
          <p:cNvPicPr>
            <a:picLocks noChangeAspect="1" noChangeArrowheads="1"/>
          </p:cNvPicPr>
          <p:nvPr/>
        </p:nvPicPr>
        <p:blipFill>
          <a:blip r:embed="rId3" cstate="print"/>
          <a:srcRect l="10909" r="12727" b="5455"/>
          <a:stretch>
            <a:fillRect/>
          </a:stretch>
        </p:blipFill>
        <p:spPr bwMode="auto">
          <a:xfrm>
            <a:off x="214282" y="928670"/>
            <a:ext cx="4231328" cy="39290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«Осень»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Лена\Desktop\мой дом ГМО\T11jlHqgr9A.jpg"/>
          <p:cNvPicPr>
            <a:picLocks noChangeAspect="1" noChangeArrowheads="1"/>
          </p:cNvPicPr>
          <p:nvPr/>
        </p:nvPicPr>
        <p:blipFill>
          <a:blip r:embed="rId4" cstate="print"/>
          <a:srcRect l="7143" r="12500" b="10256"/>
          <a:stretch>
            <a:fillRect/>
          </a:stretch>
        </p:blipFill>
        <p:spPr bwMode="auto">
          <a:xfrm>
            <a:off x="4500562" y="2285993"/>
            <a:ext cx="4520233" cy="37862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Картотека тем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ена\Desktop\мой дом ГМО\_Yjmyjayj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000924" cy="52506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«Мой дом»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ена\Desktop\7jgvKCppeOY.jpg"/>
          <p:cNvPicPr>
            <a:picLocks noChangeAspect="1" noChangeArrowheads="1"/>
          </p:cNvPicPr>
          <p:nvPr/>
        </p:nvPicPr>
        <p:blipFill>
          <a:blip r:embed="rId3"/>
          <a:srcRect l="12766"/>
          <a:stretch>
            <a:fillRect/>
          </a:stretch>
        </p:blipFill>
        <p:spPr bwMode="auto">
          <a:xfrm>
            <a:off x="1285852" y="928670"/>
            <a:ext cx="6572296" cy="56505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Детско-родительские проекты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«Юные архитекторы»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C:\Users\Лена\Desktop\мой дом ГМО\zPOW1atD4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2500306"/>
            <a:ext cx="4325940" cy="3244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«Природа - наш дом»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D7QSnHyQuy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500306"/>
            <a:ext cx="4327527" cy="3245645"/>
          </a:xfr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 «Мой дом»</a:t>
            </a:r>
            <a:endParaRPr lang="ru-RU" sz="3600" dirty="0"/>
          </a:p>
        </p:txBody>
      </p:sp>
      <p:pic>
        <p:nvPicPr>
          <p:cNvPr id="1026" name="Picture 2" descr="C:\Users\Лена\Desktop\ew57XvOA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Рисунок 8" descr="Qwi0oDkWng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142984"/>
            <a:ext cx="4857783" cy="3643338"/>
          </a:xfr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57224" y="5643578"/>
            <a:ext cx="7572428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«Нефть - наше богатство»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3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Детско-родительсий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проект</a:t>
            </a:r>
          </a:p>
          <a:p>
            <a:pPr algn="ctr"/>
            <a:endParaRPr lang="ru-RU" sz="3600" dirty="0"/>
          </a:p>
        </p:txBody>
      </p:sp>
      <p:pic>
        <p:nvPicPr>
          <p:cNvPr id="9218" name="Picture 2" descr="C:\Users\Лена\Desktop\мой дом ГМО\ycV1k3OAH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4381531" cy="32861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«Мой дом»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ена\Desktop\мой дом ГМО\2iQkSVPOqAA.jpg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785786" y="1142984"/>
            <a:ext cx="7945493" cy="55007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Логико-смысловая модель позволяет: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25689"/>
            <a:ext cx="75009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получить целостное представление об изучаемой теме, т.е увидеть всю тему целиком и каждый её элемент 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отдельности;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осуществить связь и сравнительную характеристику между предшествующими и последующими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темами;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обучить структурированию знаний и развить логическое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мышление;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организовать самостоятельную работу детей по конкретной темой при выполнении ими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детско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родительсих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проектов.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18749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27" name="Picture 3" descr="C:\Users\Лена\Desktop\chelovechek_4162.jpg"/>
          <p:cNvPicPr>
            <a:picLocks noChangeAspect="1" noChangeArrowheads="1"/>
          </p:cNvPicPr>
          <p:nvPr/>
        </p:nvPicPr>
        <p:blipFill>
          <a:blip r:embed="rId3"/>
          <a:srcRect l="18647"/>
          <a:stretch>
            <a:fillRect/>
          </a:stretch>
        </p:blipFill>
        <p:spPr bwMode="auto">
          <a:xfrm>
            <a:off x="285720" y="285728"/>
            <a:ext cx="3714776" cy="4646486"/>
          </a:xfrm>
          <a:prstGeom prst="rect">
            <a:avLst/>
          </a:prstGeom>
          <a:noFill/>
        </p:spPr>
      </p:pic>
      <p:pic>
        <p:nvPicPr>
          <p:cNvPr id="2" name="Picture 2" descr="C:\Users\Лена\Desktop\book treasure_5ec635e108f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116" y="928670"/>
            <a:ext cx="5503884" cy="5663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СПАСИБО </a:t>
            </a:r>
            <a:b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ЗА ВНИМАНИЕ!</a:t>
            </a:r>
            <a:endParaRPr lang="ru-RU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500035" y="107893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Функциональная грамотность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– это способность человека использовать приобретаемые в течении жизни знания для решения широкого диапазона жизненных задач в различных сферах человеческой деятельности, общения и  социальных отношений»</a:t>
            </a:r>
          </a:p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А.А. Леонтьев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214282" y="428604"/>
            <a:ext cx="8715436" cy="16430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Функционально грамотная личность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–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это человек, ориентирующийся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мире и действующий в соответствии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с общественными ценностями,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ожиданиями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 интересами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Календарно-тематическое  планирование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099" t="24414" r="26427" b="21875"/>
          <a:stretch>
            <a:fillRect/>
          </a:stretch>
        </p:blipFill>
        <p:spPr bwMode="auto">
          <a:xfrm>
            <a:off x="857224" y="1643050"/>
            <a:ext cx="7643866" cy="50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-18728" y="-27143"/>
            <a:ext cx="9144000" cy="6858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379077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достижения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использовании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логико-смысловой  модели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20072" y="2924944"/>
            <a:ext cx="792088" cy="7920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71800" y="2924944"/>
            <a:ext cx="720080" cy="6480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331640" y="3573016"/>
            <a:ext cx="2972900" cy="21602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Технология  проектной деятельности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716016" y="3573016"/>
            <a:ext cx="3096344" cy="21500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Многомерная дидактическая технология 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56905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147248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функциональной грамотности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51837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естественно-научная грамотность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 культурная и </a:t>
            </a:r>
            <a:r>
              <a:rPr lang="ru-RU" sz="3200" b="1" dirty="0" smtClean="0">
                <a:solidFill>
                  <a:srgbClr val="C00000"/>
                </a:solidFill>
              </a:rPr>
              <a:t>гражданская грамотность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 читательская </a:t>
            </a:r>
            <a:r>
              <a:rPr lang="ru-RU" sz="3200" b="1" dirty="0">
                <a:solidFill>
                  <a:srgbClr val="C00000"/>
                </a:solidFill>
              </a:rPr>
              <a:t>грамотность 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  финансовая грамотность 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математическая грамотность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714512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Логико-смысловая модель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(многомерная дидактическая технология)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Валерий </a:t>
            </a:r>
            <a:r>
              <a:rPr lang="ru-RU" sz="2000" b="1" dirty="0" err="1" smtClean="0"/>
              <a:t>Эмманулович</a:t>
            </a:r>
            <a:r>
              <a:rPr lang="ru-RU" sz="2000" b="1" dirty="0" smtClean="0"/>
              <a:t> Штейнберг </a:t>
            </a:r>
            <a:r>
              <a:rPr lang="ru-RU" sz="2000" dirty="0" smtClean="0"/>
              <a:t>– доктор педагогических наук, кандидат технических наук, заслуженный изобретатель Башкортостана, профессор Башкирского государственного университета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 descr="C:\Users\Лена\Desktop\ЛСМ2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750" t="6944" r="3906" b="4166"/>
          <a:stretch>
            <a:fillRect/>
          </a:stretch>
        </p:blipFill>
        <p:spPr bwMode="auto">
          <a:xfrm>
            <a:off x="2357422" y="2285992"/>
            <a:ext cx="4714908" cy="452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6576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Стрелка вверх 16"/>
          <p:cNvSpPr/>
          <p:nvPr/>
        </p:nvSpPr>
        <p:spPr>
          <a:xfrm>
            <a:off x="2571737" y="4357694"/>
            <a:ext cx="3786202" cy="2500306"/>
          </a:xfrm>
          <a:prstGeom prst="up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Последова-тельность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9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логико-смысловой модели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14313" y="4000500"/>
            <a:ext cx="3071803" cy="28575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Универсальность (основа – содержание и логика)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6000760" y="4000500"/>
            <a:ext cx="3143240" cy="28575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Многофункцион-альность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Стрелка вправо 108"/>
          <p:cNvSpPr/>
          <p:nvPr/>
        </p:nvSpPr>
        <p:spPr>
          <a:xfrm flipH="1">
            <a:off x="5643569" y="1000108"/>
            <a:ext cx="3214689" cy="2786066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Особая наглядность (зрительный образ</a:t>
            </a:r>
          </a:p>
        </p:txBody>
      </p:sp>
      <p:sp>
        <p:nvSpPr>
          <p:cNvPr id="110" name="Стрелка вправо 109"/>
          <p:cNvSpPr/>
          <p:nvPr/>
        </p:nvSpPr>
        <p:spPr>
          <a:xfrm>
            <a:off x="285720" y="928670"/>
            <a:ext cx="3143272" cy="292894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Это дидактический инструмент моделирования и конструирования знаний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2786050" y="2643182"/>
            <a:ext cx="335758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 rot="16200000" flipV="1">
            <a:off x="3464711" y="2178835"/>
            <a:ext cx="714382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16200000" flipV="1">
            <a:off x="4089792" y="2196696"/>
            <a:ext cx="857256" cy="3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4714875" y="2214555"/>
            <a:ext cx="7858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3357554" y="4143380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112" idx="4"/>
          </p:cNvCxnSpPr>
          <p:nvPr/>
        </p:nvCxnSpPr>
        <p:spPr>
          <a:xfrm rot="16200000" flipH="1">
            <a:off x="4089793" y="4589867"/>
            <a:ext cx="785820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16200000" flipH="1">
            <a:off x="4643438" y="3857628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208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Развитие предпосылок функциональной грамотности дошкольников через использование  логико-смыловой модели</vt:lpstr>
      <vt:lpstr>Презентация PowerPoint</vt:lpstr>
      <vt:lpstr>Презентация PowerPoint</vt:lpstr>
      <vt:lpstr>    Функционально грамотная личность – это человек, ориентирующийся  в мире и действующий в соответствии  с общественными ценностями,  ожиданиями и интересами.</vt:lpstr>
      <vt:lpstr> Календарно-тематическое  планирование</vt:lpstr>
      <vt:lpstr>Средства достижения  функциональной грамотности  при использовании  логико-смысловой  модели </vt:lpstr>
      <vt:lpstr>Виды функциональной грамотности</vt:lpstr>
      <vt:lpstr>  Логико-смысловая модель (многомерная дидактическая технология)  Валерий Эмманулович Штейнберг – доктор педагогических наук, кандидат технических наук, заслуженный изобретатель Башкортостана, профессор Башкирского государственного университета  </vt:lpstr>
      <vt:lpstr>Презентация PowerPoint</vt:lpstr>
      <vt:lpstr>Логико-смысловая модель в нашей группе</vt:lpstr>
      <vt:lpstr>Презентация PowerPoint</vt:lpstr>
      <vt:lpstr>Тема «Осень»</vt:lpstr>
      <vt:lpstr>Картотека тем</vt:lpstr>
      <vt:lpstr>Тема «Мой дом»</vt:lpstr>
      <vt:lpstr>Детско-родительские проекты </vt:lpstr>
      <vt:lpstr> </vt:lpstr>
      <vt:lpstr> </vt:lpstr>
      <vt:lpstr> </vt:lpstr>
      <vt:lpstr>Логико-смысловая модель позволяет: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логико-смысловой  модели  в календарно-тематическом планировании</dc:title>
  <dc:creator>Windows User</dc:creator>
  <cp:lastModifiedBy>User1</cp:lastModifiedBy>
  <cp:revision>16</cp:revision>
  <dcterms:created xsi:type="dcterms:W3CDTF">2021-02-26T15:27:13Z</dcterms:created>
  <dcterms:modified xsi:type="dcterms:W3CDTF">2021-11-15T08:50:26Z</dcterms:modified>
</cp:coreProperties>
</file>