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image" Target="../media/image3.jpeg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476672"/>
            <a:ext cx="5290230" cy="280076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Знатоки </a:t>
            </a:r>
          </a:p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природы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3429000"/>
            <a:ext cx="442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Интеллектуальная викторина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для учащихся 4-х классов</a:t>
            </a:r>
            <a:endParaRPr lang="ru-RU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9137" y="5445224"/>
            <a:ext cx="442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Составила: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у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читель начальных классов МБОУ «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Коношская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СШ имени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Н.П.Лаверова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Сандул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Олеся Александровна</a:t>
            </a:r>
            <a:endParaRPr lang="ru-RU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5" y="183315"/>
            <a:ext cx="6519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животных - 20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479" y="148478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Какие ноги у жирафа длиннее: передние или задние?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97482" y="5013176"/>
            <a:ext cx="5832648" cy="1224136"/>
            <a:chOff x="971600" y="3617148"/>
            <a:chExt cx="3744416" cy="212365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20237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одинаковые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10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5" y="183315"/>
            <a:ext cx="6519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животных - 25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479" y="1484784"/>
            <a:ext cx="63647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Самое крупное животное России?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35696" y="4581128"/>
            <a:ext cx="374441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лось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89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5" y="183315"/>
            <a:ext cx="6519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животных - 30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2008817"/>
            <a:ext cx="7300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Где раки зимуют?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25191" y="3645024"/>
            <a:ext cx="5832648" cy="1758604"/>
            <a:chOff x="971600" y="3617148"/>
            <a:chExt cx="3744416" cy="212365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20237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211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5400" b="1" i="1" dirty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в</a:t>
              </a:r>
              <a:r>
                <a:rPr lang="ru-RU" sz="54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 норах по берегам рек</a:t>
              </a:r>
              <a:endParaRPr lang="ru-RU" sz="54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303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0193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птиц - 10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1268760"/>
            <a:ext cx="73008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Вьют ли гнёзда наши перелётные птицы на юге?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35696" y="4581128"/>
            <a:ext cx="374441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нет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44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0193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птиц - 15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1268760"/>
            <a:ext cx="8019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Какую птицу называют «пернатой кошкой»?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28677" y="4309496"/>
            <a:ext cx="6696744" cy="1109970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с</a:t>
              </a:r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ова, филин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94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0193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птиц - 20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1268760"/>
            <a:ext cx="8019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У каких птиц крылья покрыты чешуёй?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88717" y="4534470"/>
            <a:ext cx="6336704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у</a:t>
              </a:r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 пингвинов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50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0193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птиц - 25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1268760"/>
            <a:ext cx="8019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Какая птичка достаёт себе пищу из-подо льда?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03648" y="4534470"/>
            <a:ext cx="4968552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оляпка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23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0193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птиц - 30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548" y="1268760"/>
            <a:ext cx="8019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Какая птица умело подражает голосам многих птиц?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03648" y="4534470"/>
            <a:ext cx="4968552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скворец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9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94" y="116632"/>
            <a:ext cx="9220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грибов и насекомых - 10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628800"/>
            <a:ext cx="5283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Кто слышит ногами?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03648" y="3980472"/>
            <a:ext cx="4968552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кузнечик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9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94" y="116632"/>
            <a:ext cx="9220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грибов и насекомых - 15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391" y="1124744"/>
            <a:ext cx="8388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Какие грибы из-за ярких шляпок называют </a:t>
            </a:r>
            <a:r>
              <a:rPr lang="ru-RU" sz="6000" b="1" dirty="0" err="1" smtClean="0">
                <a:latin typeface="Book Antiqua" panose="02040602050305030304" pitchFamily="18" charset="0"/>
              </a:rPr>
              <a:t>красноголовиками</a:t>
            </a:r>
            <a:r>
              <a:rPr lang="ru-RU" sz="6000" b="1" dirty="0" smtClean="0">
                <a:latin typeface="Book Antiqua" panose="02040602050305030304" pitchFamily="18" charset="0"/>
              </a:rPr>
              <a:t>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83568" y="5088468"/>
            <a:ext cx="6984776" cy="2123658"/>
            <a:chOff x="971600" y="3617148"/>
            <a:chExt cx="3744416" cy="212365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подосиновики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77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05810"/>
              </p:ext>
            </p:extLst>
          </p:nvPr>
        </p:nvGraphicFramePr>
        <p:xfrm>
          <a:off x="539552" y="332656"/>
          <a:ext cx="8064897" cy="547751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5758"/>
                <a:gridCol w="1265082"/>
                <a:gridCol w="1265082"/>
                <a:gridCol w="1186014"/>
                <a:gridCol w="1186014"/>
                <a:gridCol w="1106947"/>
              </a:tblGrid>
              <a:tr h="135527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Book Antiqua" panose="02040602050305030304" pitchFamily="18" charset="0"/>
                        </a:rPr>
                        <a:t>Баллы, </a:t>
                      </a:r>
                    </a:p>
                    <a:p>
                      <a:pPr algn="ctr"/>
                      <a:r>
                        <a:rPr lang="ru-RU" sz="2800" b="1" dirty="0" smtClean="0">
                          <a:latin typeface="Book Antiqua" panose="02040602050305030304" pitchFamily="18" charset="0"/>
                        </a:rPr>
                        <a:t>которые можно заработать, правильно ответив на вопрос</a:t>
                      </a:r>
                      <a:endParaRPr lang="ru-RU" sz="28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61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anose="02040602050305030304" pitchFamily="18" charset="0"/>
                        </a:rPr>
                        <a:t>Царство растений</a:t>
                      </a:r>
                      <a:endParaRPr lang="ru-RU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2" action="ppaction://hlinksldjump"/>
                        </a:rPr>
                        <a:t>10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3" action="ppaction://hlinksldjump"/>
                        </a:rPr>
                        <a:t>15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4" action="ppaction://hlinksldjump"/>
                        </a:rPr>
                        <a:t>20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5" action="ppaction://hlinksldjump"/>
                        </a:rPr>
                        <a:t>25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6" action="ppaction://hlinksldjump"/>
                        </a:rPr>
                        <a:t>30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61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anose="02040602050305030304" pitchFamily="18" charset="0"/>
                        </a:rPr>
                        <a:t>Царство животных</a:t>
                      </a:r>
                      <a:endParaRPr lang="ru-RU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7" action="ppaction://hlinksldjump"/>
                        </a:rPr>
                        <a:t>10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8" action="ppaction://hlinksldjump"/>
                        </a:rPr>
                        <a:t>15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9" action="ppaction://hlinksldjump"/>
                        </a:rPr>
                        <a:t>20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0" action="ppaction://hlinksldjump"/>
                        </a:rPr>
                        <a:t>25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1" action="ppaction://hlinksldjump"/>
                        </a:rPr>
                        <a:t>30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2496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anose="02040602050305030304" pitchFamily="18" charset="0"/>
                        </a:rPr>
                        <a:t>Царство птиц</a:t>
                      </a:r>
                      <a:endParaRPr lang="ru-RU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2" action="ppaction://hlinksldjump"/>
                        </a:rPr>
                        <a:t>10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3" action="ppaction://hlinksldjump"/>
                        </a:rPr>
                        <a:t>15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4" action="ppaction://hlinksldjump"/>
                        </a:rPr>
                        <a:t>20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5" action="ppaction://hlinksldjump"/>
                        </a:rPr>
                        <a:t>25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6" action="ppaction://hlinksldjump"/>
                        </a:rPr>
                        <a:t>30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61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anose="02040602050305030304" pitchFamily="18" charset="0"/>
                        </a:rPr>
                        <a:t>Царство грибов и насекомых</a:t>
                      </a:r>
                      <a:endParaRPr lang="ru-RU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7" action="ppaction://hlinksldjump"/>
                        </a:rPr>
                        <a:t>10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8" action="ppaction://hlinksldjump"/>
                        </a:rPr>
                        <a:t>15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19" action="ppaction://hlinksldjump"/>
                        </a:rPr>
                        <a:t>20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20" action="ppaction://hlinksldjump"/>
                        </a:rPr>
                        <a:t>25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Book Antiqua" panose="02040602050305030304" pitchFamily="18" charset="0"/>
                          <a:hlinkClick r:id="rId21" action="ppaction://hlinksldjump"/>
                        </a:rPr>
                        <a:t>30</a:t>
                      </a:r>
                      <a:endParaRPr lang="ru-RU" sz="5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D:\РАБОТА\4 класс\НЕДЕЛЯ ОКРУЖАЮЩЕГО МИРА\da801ea7ce63af3f42711c3d0d0e54c7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280" y="5672683"/>
            <a:ext cx="1436720" cy="118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94" y="116632"/>
            <a:ext cx="9220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грибов и насекомых - 20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391" y="1124744"/>
            <a:ext cx="8388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Book Antiqua" panose="02040602050305030304" pitchFamily="18" charset="0"/>
              </a:rPr>
              <a:t>У каких ядовитых грибов шляпки бывают не только красные, но даже зеленые, серые или совершенно белые?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83568" y="5088468"/>
            <a:ext cx="698477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у мухоморов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94" y="116632"/>
            <a:ext cx="9220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грибов и насекомых - 25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391" y="1124744"/>
            <a:ext cx="8388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 называются семена грибов? 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03648" y="3980472"/>
            <a:ext cx="4968552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споры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605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94" y="116632"/>
            <a:ext cx="9220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грибов и насекомых - 30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124744"/>
            <a:ext cx="58887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Назовите древнейшее насекомое планеты.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359712" y="4910396"/>
            <a:ext cx="4968552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стрекоза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2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476672"/>
            <a:ext cx="5290230" cy="280076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Знатоки </a:t>
            </a:r>
          </a:p>
          <a:p>
            <a:pPr algn="ctr"/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природы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3429000"/>
            <a:ext cx="442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Интеллектуальная викторина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для учащихся 4-х классов</a:t>
            </a:r>
            <a:endParaRPr lang="ru-RU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3315"/>
            <a:ext cx="6181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растений - 10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26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1268760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Какую часть употребляют в пищу у розы?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55545" y="4628906"/>
            <a:ext cx="3744416" cy="1107996"/>
            <a:chOff x="971600" y="3617148"/>
            <a:chExt cx="3744416" cy="110799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цветок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3315"/>
            <a:ext cx="6181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растений - 15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55679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Какая ягода бывает красной, чёрной, жёлтой, белой?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29130" y="4923230"/>
            <a:ext cx="5183030" cy="1117663"/>
            <a:chOff x="971600" y="3711481"/>
            <a:chExt cx="3744416" cy="101366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80120" y="3711481"/>
              <a:ext cx="3315460" cy="78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смородина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6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3315"/>
            <a:ext cx="6181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растений - 20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556792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Назовите самое толстое растение.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71600" y="3617148"/>
            <a:ext cx="3744416" cy="1107996"/>
            <a:chOff x="971600" y="3617148"/>
            <a:chExt cx="3744416" cy="110799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баобаб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43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3315"/>
            <a:ext cx="6181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растений - 25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340768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Почему нельзя трогать яйца в гнёздах птиц?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67544" y="5018012"/>
            <a:ext cx="6840760" cy="1690555"/>
            <a:chOff x="971600" y="3717032"/>
            <a:chExt cx="3744416" cy="100811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6078" y="3717032"/>
              <a:ext cx="3315460" cy="936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i="1" dirty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п</a:t>
              </a:r>
              <a:r>
                <a:rPr lang="ru-RU" sz="48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отому что птица бросает гнездо</a:t>
              </a:r>
              <a:endParaRPr lang="ru-RU" sz="48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3315"/>
            <a:ext cx="6181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растений - 30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340768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Какое дерево цветёт первым?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71600" y="3617148"/>
            <a:ext cx="374441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ольха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07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5" y="183315"/>
            <a:ext cx="6519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животных - 10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479" y="148478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Детёнышей какого зверька называют «</a:t>
            </a:r>
            <a:r>
              <a:rPr lang="ru-RU" sz="6000" b="1" dirty="0" err="1" smtClean="0">
                <a:latin typeface="Book Antiqua" panose="02040602050305030304" pitchFamily="18" charset="0"/>
              </a:rPr>
              <a:t>листопадничками</a:t>
            </a:r>
            <a:r>
              <a:rPr lang="ru-RU" sz="6000" b="1" dirty="0" smtClean="0">
                <a:latin typeface="Book Antiqua" panose="02040602050305030304" pitchFamily="18" charset="0"/>
              </a:rPr>
              <a:t>»?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35696" y="4581128"/>
            <a:ext cx="374441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зайца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0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5" y="183315"/>
            <a:ext cx="65197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anose="02040602050305030304" pitchFamily="18" charset="0"/>
              </a:rPr>
              <a:t>Царство животных - 15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" name="Picture 2" descr="C:\Users\Админ\Desktop\da801ea7ce63af3f42711c3d0d0e54c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1" y="5373216"/>
            <a:ext cx="1618579" cy="13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479" y="1484784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Book Antiqua" panose="02040602050305030304" pitchFamily="18" charset="0"/>
              </a:rPr>
              <a:t>Какое животное почти всё время проводит под землей?</a:t>
            </a:r>
            <a:endParaRPr lang="ru-RU" sz="6000" b="1" dirty="0">
              <a:latin typeface="Book Antiqua" panose="0204060205030503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35696" y="4581128"/>
            <a:ext cx="3744416" cy="1107996"/>
            <a:chOff x="971600" y="3617148"/>
            <a:chExt cx="3744416" cy="1107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1600" y="3717032"/>
              <a:ext cx="374441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078" y="3617148"/>
              <a:ext cx="33154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b="1" i="1" dirty="0" smtClean="0">
                  <a:ln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Book Antiqua" panose="02040602050305030304" pitchFamily="18" charset="0"/>
                </a:rPr>
                <a:t>крот</a:t>
              </a:r>
              <a:endParaRPr lang="ru-RU" sz="6600" b="1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3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345</Words>
  <Application>Microsoft Office PowerPoint</Application>
  <PresentationFormat>Экран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15</cp:revision>
  <dcterms:created xsi:type="dcterms:W3CDTF">2019-02-09T15:46:09Z</dcterms:created>
  <dcterms:modified xsi:type="dcterms:W3CDTF">2019-02-19T16:54:17Z</dcterms:modified>
</cp:coreProperties>
</file>