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662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C22F-FF92-4BDB-82AF-6C3DB0146EAA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A30B-72E9-4D44-83A8-AB02CADC8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734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C22F-FF92-4BDB-82AF-6C3DB0146EAA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A30B-72E9-4D44-83A8-AB02CADC8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801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C22F-FF92-4BDB-82AF-6C3DB0146EAA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A30B-72E9-4D44-83A8-AB02CADC8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44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C22F-FF92-4BDB-82AF-6C3DB0146EAA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A30B-72E9-4D44-83A8-AB02CADC8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79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C22F-FF92-4BDB-82AF-6C3DB0146EAA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A30B-72E9-4D44-83A8-AB02CADC8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28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C22F-FF92-4BDB-82AF-6C3DB0146EAA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A30B-72E9-4D44-83A8-AB02CADC8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668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C22F-FF92-4BDB-82AF-6C3DB0146EAA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A30B-72E9-4D44-83A8-AB02CADC8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30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C22F-FF92-4BDB-82AF-6C3DB0146EAA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A30B-72E9-4D44-83A8-AB02CADC8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218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C22F-FF92-4BDB-82AF-6C3DB0146EAA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A30B-72E9-4D44-83A8-AB02CADC8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88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C22F-FF92-4BDB-82AF-6C3DB0146EAA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A30B-72E9-4D44-83A8-AB02CADC8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89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C22F-FF92-4BDB-82AF-6C3DB0146EAA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EA30B-72E9-4D44-83A8-AB02CADC8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6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1C22F-FF92-4BDB-82AF-6C3DB0146EAA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EA30B-72E9-4D44-83A8-AB02CADC8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3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цветок" descr="http://www.remontbp.com/wp-content/uploads/2015/10/2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013678"/>
            <a:ext cx="4180313" cy="235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бабочка" descr="https://photoshop-kopona.com/uploads/posts/2018-09/1536401954_butterfly_1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72903">
            <a:off x="9139433" y="1917915"/>
            <a:ext cx="2100962" cy="162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птичка" descr="http://ds8.baranovichi.edu.by/be/sm_full.aspx?guid=2376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0517">
            <a:off x="8974577" y="-177538"/>
            <a:ext cx="2232248" cy="17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рыбка" descr="http://fb.ru/misc/i/gallery/27719/23323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91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784" y="4045250"/>
            <a:ext cx="2757333" cy="193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кнопка птичка"/>
          <p:cNvSpPr/>
          <p:nvPr/>
        </p:nvSpPr>
        <p:spPr>
          <a:xfrm>
            <a:off x="467544" y="5445224"/>
            <a:ext cx="1368152" cy="554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Птичка</a:t>
            </a:r>
            <a:endParaRPr lang="ru-RU" dirty="0"/>
          </a:p>
        </p:txBody>
      </p:sp>
      <p:sp>
        <p:nvSpPr>
          <p:cNvPr id="9" name="кнопка рыбка"/>
          <p:cNvSpPr/>
          <p:nvPr/>
        </p:nvSpPr>
        <p:spPr>
          <a:xfrm>
            <a:off x="2087514" y="5445224"/>
            <a:ext cx="1368152" cy="554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Рыбка</a:t>
            </a:r>
            <a:endParaRPr lang="ru-RU" dirty="0"/>
          </a:p>
        </p:txBody>
      </p:sp>
      <p:sp>
        <p:nvSpPr>
          <p:cNvPr id="10" name="кнопка бабочка"/>
          <p:cNvSpPr/>
          <p:nvPr/>
        </p:nvSpPr>
        <p:spPr>
          <a:xfrm>
            <a:off x="3608066" y="5445224"/>
            <a:ext cx="1368152" cy="554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Бабочка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19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32547E-6 C -0.00104 -0.0074 -0.00018 -0.01064 -0.00486 -0.01457 C -0.00816 -0.02036 -0.01233 -0.02568 -0.01771 -0.02776 C -0.02084 -0.02891 -0.02674 -0.0303 -0.02674 -0.0303 C -0.03264 -0.02984 -0.03872 -0.03076 -0.04462 -0.02915 C -0.05226 -0.02706 -0.04844 -0.02452 -0.05226 -0.02105 C -0.0566 -0.01735 -0.06025 -0.01318 -0.06441 -0.00925 C -0.06875 -1.32547E-6 -0.06268 -0.01156 -0.07223 -1.32547E-6 C -0.08177 0.01157 -0.09132 0.01804 -0.10382 0.02105 C -0.11181 0.02036 -0.11927 0.02128 -0.12674 0.01851 C -0.13941 0.01388 -0.14896 0.00023 -0.16129 -0.00532 C -0.17327 -0.01064 -0.18577 -0.01342 -0.19792 -0.01596 C -0.21129 -0.0155 -0.22448 -0.01573 -0.23768 -0.01457 C -0.24688 -0.01365 -0.25868 0.00416 -0.26441 0.01319 C -0.26771 0.01874 -0.2691 0.02383 -0.27431 0.02637 C -0.2967 0.02522 -0.29983 0.02383 -0.31771 0.01851 C -0.32188 0.01457 -0.32674 0.01203 -0.33177 0.01041 C -0.33837 0.00347 -0.34775 0.00023 -0.35539 -0.00532 C -0.36441 -0.0118 -0.37188 -0.02221 -0.38195 -0.02521 C -0.38716 -0.02915 -0.39132 -0.03146 -0.39688 -0.03308 C -0.40539 -0.03863 -0.4132 -0.04187 -0.42275 -0.04349 C -0.44306 -0.05043 -0.45782 -0.03632 -0.47327 -0.02244 C -0.47604 -0.01989 -0.47934 -0.01781 -0.48195 -0.01457 C -0.48455 -0.01133 -0.48577 -0.00648 -0.48889 -0.00393 C -0.49202 -0.00139 -0.49636 -0.00023 -0.5 0.00116 C -0.50799 0.0007 -0.51598 0.00116 -0.52379 -1.32547E-6 C -0.52448 -0.00023 -0.52483 -0.00231 -0.52552 -0.00277 C -0.52674 -0.0037 -0.52813 -0.00347 -0.52969 -0.00393 C -0.53681 -0.01041 -0.5441 -0.01665 -0.55157 -0.02244 C -0.55903 -0.02845 -0.54931 -0.02174 -0.55729 -0.02915 C -0.56233 -0.03377 -0.56806 -0.03909 -0.57327 -0.04349 C -0.57587 -0.04904 -0.57969 -0.0502 -0.58403 -0.05413 C -0.59236 -0.06153 -0.60209 -0.06639 -0.61181 -0.0687 C -0.62084 -0.06824 -0.63039 -0.06893 -0.63941 -0.06731 C -0.64688 -0.06616 -0.65087 -0.06037 -0.65747 -0.05806 C -0.66146 -0.05482 -0.66493 -0.05089 -0.6691 -0.04881 C -0.67709 -0.03932 -0.68455 -0.02915 -0.69514 -0.02521 C -0.70417 -0.01665 -0.71789 -0.01365 -0.72865 -0.01203 C -0.74115 -0.00763 -0.73386 -0.00948 -0.75052 -0.00786 C -0.75903 -0.00879 -0.76754 -0.00925 -0.77604 -0.01064 C -0.78108 -0.01156 -0.78264 -0.01642 -0.78716 -0.0185 C -0.79566 -0.03007 -0.7915 -0.02776 -0.79809 -0.0303 C -0.80452 -0.03955 -0.81754 -0.04557 -0.82657 -0.04765 C -0.84254 -0.04719 -0.85851 -0.04719 -0.87414 -0.04626 C -0.88212 -0.0458 -0.89375 -0.03608 -0.90174 -0.03308 C -0.9066 -0.02891 -0.91129 -0.02359 -0.91667 -0.02105 C -0.91858 -0.01897 -0.91979 -0.01619 -0.9217 -0.01457 C -0.92275 -0.01365 -0.92379 -0.01295 -0.92466 -0.01203 C -0.92917 -0.00694 -0.93212 -1.32547E-6 -0.93768 0.00393 C -0.94011 0.00578 -0.94358 0.00648 -0.94653 0.00787 C -0.95018 0.00763 -0.96545 0.00833 -0.97327 0.00532 C -0.97969 0.00278 -0.98473 -0.00254 -0.99098 -0.00393 C -0.99323 -0.00555 -0.99618 -0.00578 -0.99809 -0.00786 C -0.99896 -0.00879 -0.99896 -0.01087 -1 -0.01203 C -1.00504 -0.01897 -1.00243 -0.01342 -1.00695 -0.0185 C -1.0125 -0.02521 -1.01736 -0.03262 -1.02361 -0.0384 C -1.02952 -0.05043 -1.03837 -0.05575 -1.04827 -0.05945 C -1.05712 -0.05737 -1.06372 -0.05089 -1.07205 -0.04765 C -1.07344 -0.04626 -1.07466 -0.04464 -1.07605 -0.04349 C -1.07865 -0.04141 -1.08403 -0.0384 -1.08403 -0.0384 C -1.08855 -0.03192 -1.08299 -0.03909 -1.08889 -0.03447 C -1.09393 -0.03053 -1.1007 -0.02151 -1.10486 -0.01596 C -1.11059 -0.00833 -1.12101 0.00972 -1.12848 0.01319 C -1.13195 0.01758 -1.13368 0.01828 -1.13837 0.01966 C -1.14549 0.02683 -1.15452 0.02776 -1.1632 0.0303 C -1.17275 0.02984 -1.1823 0.02961 -1.19184 0.02892 C -1.19289 0.02892 -1.1941 0.02869 -1.19497 0.02776 C -1.20174 0.02013 -1.20348 0.0044 -1.21077 -0.00277 C -1.22361 -0.0155 -1.22709 -0.01712 -1.24341 -0.01989 C -1.25035 -0.01897 -1.25747 -0.0192 -1.26424 -0.01712 C -1.26754 -0.01619 -1.26997 -0.01203 -1.27309 -0.01064 C -1.27882 -0.00231 -1.28455 0.00255 -1.29184 0.00787 " pathEditMode="relative" ptsTypes="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1.31622E-6 C -0.021 0.0007 -0.03437 0.00093 -0.0533 0.00394 C -0.05816 0.00463 -0.06319 0.00555 -0.06823 0.00648 C -0.07118 0.00671 -0.07725 0.00787 -0.07725 0.00787 C -0.08646 0.01111 -0.09722 0.00995 -0.10573 0.01689 C -0.10798 0.02105 -0.10885 0.02499 -0.11076 0.02892 C -0.11215 0.03771 -0.11614 0.04534 -0.11788 0.05413 C -0.11823 0.05645 -0.11857 0.05968 -0.12066 0.06061 C -0.12899 0.06385 -0.13802 0.06385 -0.14635 0.06454 C -0.15382 0.06408 -0.16111 0.06431 -0.16805 0.06338 C -0.17118 0.06292 -0.17708 0.05922 -0.17708 0.05922 C -0.18281 0.05182 -0.18871 0.05251 -0.19496 0.04719 C -0.19791 0.04465 -0.20034 0.0421 -0.20382 0.04095 C -0.20746 0.03609 -0.21041 0.03794 -0.21493 0.03424 C -0.22604 0.02452 -0.24253 0.02244 -0.25521 0.02105 C -0.29184 0.02198 -0.28507 0.01805 -0.30278 0.02499 C -0.30903 0.03054 -0.31475 0.03678 -0.32066 0.0421 C -0.32465 0.04974 -0.33055 0.05575 -0.33472 0.06338 C -0.34149 0.07588 -0.34809 0.08929 -0.35816 0.09762 C -0.3625 0.10132 -0.37083 0.10294 -0.37621 0.1041 C -0.38333 0.10363 -0.39062 0.10387 -0.39791 0.10294 C -0.41198 0.10109 -0.42552 0.09161 -0.43958 0.08837 C -0.44479 0.08999 -0.446 0.0923 -0.45034 0.09623 C -0.45451 0.10456 -0.45885 0.1152 -0.46614 0.11867 C -0.46944 0.1233 -0.47448 0.12399 -0.47899 0.12538 C -0.50139 0.12376 -0.49722 0.12607 -0.51094 0.11335 C -0.5118 0.11127 -0.5184 0.09924 -0.51857 0.09901 C -0.5243 0.09623 -0.52864 0.09045 -0.53472 0.08837 C -0.53767 0.0842 -0.5401 0.08212 -0.54444 0.0805 C -0.54982 0.07564 -0.55729 0.07241 -0.56337 0.06986 C -0.56823 0.07032 -0.57326 0.06986 -0.5783 0.07125 C -0.57986 0.07171 -0.58646 0.0849 -0.58993 0.08837 C -0.59097 0.09022 -0.59166 0.09207 -0.59305 0.09369 C -0.59392 0.09484 -0.59514 0.09508 -0.59583 0.09623 C -0.59739 0.09855 -0.59809 0.10225 -0.59982 0.1041 C -0.60712 0.11081 -0.61632 0.11219 -0.62465 0.11335 C -0.63073 0.11289 -0.63663 0.11381 -0.64236 0.11219 C -0.64583 0.11127 -0.64861 0.10664 -0.65156 0.1041 C -0.65573 0.1004 -0.66024 0.09808 -0.66528 0.09623 C -0.67187 0.08952 -0.67899 0.08744 -0.68698 0.08582 C -0.69427 0.08629 -0.70173 0.08582 -0.70885 0.08698 C -0.71146 0.08744 -0.71562 0.09253 -0.71875 0.09369 C -0.72257 0.09831 -0.72847 0.10132 -0.73142 0.10687 C -0.73541 0.11335 -0.73333 0.11104 -0.7375 0.11474 C -0.74219 0.12422 -0.75034 0.12954 -0.75833 0.13186 C -0.76284 0.13116 -0.76788 0.13186 -0.77205 0.12931 C -0.77656 0.12677 -0.78038 0.1233 -0.78489 0.12145 C -0.78784 0.11775 -0.79028 0.11751 -0.79409 0.11613 C -0.80069 0.10988 -0.80989 0.10849 -0.81771 0.10687 C -0.821 0.10734 -0.82448 0.10664 -0.8276 0.10826 C -0.83107 0.11011 -0.8335 0.11428 -0.83646 0.11728 C -0.84236 0.1233 -0.84809 0.12815 -0.85521 0.13047 C -0.86146 0.13001 -0.86805 0.13093 -0.87413 0.12931 C -0.88281 0.12723 -0.88958 0.11682 -0.89705 0.11219 C -0.90069 0.10687 -0.90573 0.10363 -0.90989 0.09901 C -0.91441 0.09392 -0.91614 0.08883 -0.91979 0.08305 C -0.92274 0.07819 -0.93055 0.07125 -0.93055 0.07125 C -0.93923 0.05344 -0.95156 0.0428 -0.96319 0.02892 C -0.97656 0.01319 -0.96389 0.02776 -0.97205 0.01573 C -0.98871 -0.00856 -1.00955 -0.03377 -1.03472 -0.03955 C -1.04653 -0.03909 -1.0585 -0.03909 -1.07014 -0.0384 C -1.07639 -0.03793 -1.08125 -0.03215 -1.08698 -0.0303 C -1.09288 -0.03076 -1.09878 -0.03099 -1.10486 -0.03169 C -1.11007 -0.03238 -1.11823 -0.04534 -1.12153 -0.05042 C -1.12413 -0.05389 -1.12587 -0.05852 -1.12847 -0.06199 C -1.13021 -0.0643 -1.1335 -0.0687 -1.1335 -0.0687 C -1.13455 -0.0724 -1.1434 -0.09114 -1.14635 -0.09507 C -1.14809 -0.10178 -1.15069 -0.10733 -1.15434 -0.11219 C -1.15625 -0.12098 -1.16458 -0.13324 -1.17014 -0.13856 C -1.17291 -0.14133 -1.17552 -0.14596 -1.17899 -0.14642 C -1.18368 -0.14689 -1.18819 -0.14712 -1.19288 -0.14781 C -1.19514 -0.14804 -1.19757 -0.14897 -1.19982 -0.1492 C -1.20607 -0.14989 -1.21857 -0.15036 -1.21857 -0.15036 L -1.22656 -0.13856 " pathEditMode="relative" ptsTypes="ffffffffffffffffffffffffffffffffffffffffffffffffffffffffffffffffffffffffAA">
                                      <p:cBhvr>
                                        <p:cTn id="11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8758E-6 C 0.00625 -0.02336 -0.01597 -0.02984 -0.02865 -0.03308 C -0.03177 -0.03377 -0.03438 -0.03631 -0.0375 -0.03701 C -0.04375 -0.0384 -0.05642 -0.03955 -0.05642 -0.03955 C -0.07778 -0.04557 -0.08767 -0.04164 -0.11667 -0.04094 C -0.12153 -0.03932 -0.12465 -0.03886 -0.12865 -0.03562 C -0.13264 -0.03238 -0.13611 -0.02776 -0.14045 -0.02498 C -0.14601 -0.02151 -0.15243 -0.01712 -0.15729 -0.01179 C -0.15955 -0.00948 -0.16094 -0.00601 -0.16337 -0.00393 C -0.16528 -0.00231 -0.16701 -0.00139 -0.16823 0.00139 C -0.16979 0.00463 -0.17083 0.00833 -0.17222 0.0118 C -0.17465 0.02753 -0.17847 0.04858 -0.16823 0.06038 C -0.16563 0.06338 -0.16076 0.06755 -0.15729 0.06847 C -0.15382 0.06986 -0.14653 0.07125 -0.14653 0.07125 C -0.14392 0.07056 -0.14115 0.07102 -0.13854 0.06986 C -0.13646 0.06894 -0.13333 0.06107 -0.13264 0.05945 C -0.12917 0.05112 -0.12778 0.0421 -0.12361 0.03424 C -0.12205 0.02429 -0.11823 0.01342 -0.11372 0.00532 C -0.11215 -0.00833 -0.11181 -0.00833 -0.11372 -0.02776 C -0.11476 -0.03932 -0.12569 -0.04742 -0.1316 -0.05413 C -0.15642 -0.08235 -0.1875 -0.09345 -0.21979 -0.09623 C -0.23368 -0.0953 -0.24757 -0.09553 -0.26129 -0.09368 C -0.26649 -0.09299 -0.27118 -0.08998 -0.27622 -0.08836 C -0.27882 -0.08744 -0.28403 -0.08582 -0.28403 -0.08582 C -0.29948 -0.07448 -0.31719 -0.06477 -0.32969 -0.04742 C -0.34462 -0.0266 -0.35278 -0.00393 -0.35729 0.0236 C -0.35885 0.04511 -0.36233 0.07194 -0.35243 0.08975 C -0.35052 0.10109 -0.35278 0.09184 -0.3474 0.10294 C -0.33872 0.12052 -0.33056 0.13926 -0.31372 0.14388 C -0.29063 0.15938 -0.28646 0.14296 -0.27222 0.13186 C -0.25469 0.11821 -0.23958 0.09369 -0.22865 0.07125 C -0.2283 0.06917 -0.22795 0.06778 -0.2276 0.06593 C -0.22726 0.06408 -0.22708 0.06246 -0.22674 0.06038 C -0.22604 0.05691 -0.22465 0.0502 -0.22465 0.0502 C -0.225 0.03701 -0.22379 0.00787 -0.22969 -0.00786 C -0.23559 -0.02359 -0.24375 -0.03886 -0.25139 -0.05274 C -0.26493 -0.07726 -0.23976 -0.04048 -0.26528 -0.0805 C -0.26754 -0.08397 -0.28438 -0.11381 -0.28802 -0.11751 C -0.30122 -0.13046 -0.31129 -0.14989 -0.32569 -0.161 C -0.32795 -0.16285 -0.33021 -0.1647 -0.33264 -0.16632 C -0.33524 -0.16817 -0.33785 -0.16956 -0.34045 -0.17141 C -0.34792 -0.17696 -0.34861 -0.17927 -0.35642 -0.18344 C -0.36944 -0.19014 -0.37969 -0.19223 -0.39306 -0.19523 C -0.40729 -0.19477 -0.4224 -0.1994 -0.43559 -0.19269 C -0.47014 -0.17534 -0.50764 -0.1418 -0.52465 -0.09623 C -0.53038 -0.08073 -0.53247 -0.06454 -0.5375 -0.04881 C -0.54028 -0.02845 -0.5401 -0.01041 -0.5375 0.01064 C -0.53663 0.01712 -0.53142 0.02406 -0.52865 0.02892 C -0.52083 0.04233 -0.51476 0.05043 -0.50191 0.0539 C -0.49358 0.05297 -0.48438 0.05575 -0.47708 0.0502 C -0.4684 0.04372 -0.45625 0.02637 -0.45139 0.01458 C -0.44826 0.00694 -0.4474 0.00116 -0.44254 -0.00532 C -0.4401 -0.01272 -0.43854 -0.01758 -0.43351 -0.02244 C -0.42865 -0.03608 -0.4276 -0.04996 -0.42465 -0.06454 C -0.425 -0.08397 -0.42205 -0.10432 -0.42674 -0.1226 C -0.43142 -0.1411 -0.43958 -0.15475 -0.44653 -0.17141 C -0.46042 -0.20518 -0.48368 -0.23941 -0.51372 -0.24543 C -0.52413 -0.25214 -0.53507 -0.25353 -0.54653 -0.25468 C -0.56198 -0.25422 -0.5776 -0.25422 -0.59306 -0.25329 C -0.60017 -0.25283 -0.60729 -0.24635 -0.61372 -0.24265 C -0.63004 -0.23294 -0.63854 -0.21836 -0.64948 -0.20055 C -0.65017 -0.19824 -0.65052 -0.19593 -0.65139 -0.19384 C -0.65208 -0.19199 -0.65365 -0.19061 -0.65434 -0.18876 C -0.6559 -0.18436 -0.65642 -0.1795 -0.65833 -0.17534 C -0.65972 -0.17233 -0.66094 -0.16932 -0.66233 -0.16632 C -0.66354 -0.1573 -0.66615 -0.15244 -0.66823 -0.14388 C -0.6691 -0.14041 -0.66944 -0.13671 -0.67014 -0.13324 C -0.67066 -0.13046 -0.67153 -0.12792 -0.67222 -0.12537 C -0.675 -0.0997 -0.68108 -0.06893 -0.67014 -0.04626 C -0.66701 -0.02174 -0.65573 0.00232 -0.6434 0.02105 C -0.63802 0.02938 -0.63073 0.04025 -0.6217 0.0421 C -0.61406 0.04349 -0.6066 0.04511 -0.59896 0.04604 C -0.59427 0.0458 -0.58958 0.0458 -0.58507 0.04488 C -0.58021 0.04372 -0.57622 0.03863 -0.57222 0.03563 C -0.55295 0.0199 -0.53941 -0.00578 -0.52674 -0.0303 C -0.51858 -0.04603 -0.5125 -0.05991 -0.5099 -0.07911 C -0.51059 -0.10849 -0.50799 -0.13532 -0.53264 -0.14504 C -0.53507 -0.1448 -0.55069 -0.1448 -0.55642 -0.13995 C -0.57899 -0.12098 -0.59983 -0.08674 -0.61372 -0.05667 C -0.62083 -0.04117 -0.61701 -0.04811 -0.62361 -0.03169 C -0.62674 -0.02359 -0.63351 -0.00786 -0.63351 -0.00786 C -0.63576 0.00463 -0.63837 0.01666 -0.64149 0.02892 C -0.64497 0.06778 -0.65208 0.11335 -0.63455 0.14782 C -0.63004 0.16632 -0.63629 0.14365 -0.62274 0.17419 C -0.59444 0.23826 -0.55382 0.27389 -0.49792 0.28106 C -0.48611 0.28059 -0.47413 0.28059 -0.46233 0.27967 C -0.45451 0.27921 -0.4474 0.27319 -0.43958 0.2718 C -0.4191 0.25399 -0.39531 0.24682 -0.37517 0.22832 C -0.36754 0.22138 -0.35851 0.21536 -0.35139 0.20703 C -0.34826 0.20333 -0.34549 0.19917 -0.34254 0.19524 C -0.34115 0.19339 -0.33854 0.18992 -0.33854 0.18992 C -0.33455 0.1765 -0.33194 0.16285 -0.32865 0.14897 C -0.32691 0.12769 -0.32604 0.12145 -0.32865 0.09369 C -0.33056 0.07333 -0.33247 0.07773 -0.33854 0.06454 C -0.36129 0.01481 -0.38993 -0.00624 -0.43351 -0.01318 C -0.44879 -0.01226 -0.46406 -0.01341 -0.47917 -0.01064 C -0.49184 -0.00833 -0.50434 0.00717 -0.51372 0.01712 C -0.53004 0.03447 -0.54184 0.05066 -0.54844 0.07773 C -0.55139 0.1189 -0.55122 0.18228 -0.51285 0.19385 C -0.49618 0.1913 -0.48385 0.19362 -0.47326 0.17673 C -0.46944 0.17049 -0.4658 0.16447 -0.46337 0.15707 C -0.46198 0.15267 -0.45938 0.14388 -0.45938 0.14388 C -0.45972 0.13671 -0.45868 0.10734 -0.46337 0.09369 C -0.47274 0.06593 -0.48854 0.03563 -0.50781 0.01851 C -0.51441 0.01249 -0.52257 0.00949 -0.52865 0.00255 C -0.5408 -0.0111 -0.55764 -0.02336 -0.57326 -0.02776 C -0.59497 -0.034 -0.61667 -0.0384 -0.63854 -0.04349 C -0.65156 -0.04256 -0.67708 -0.04742 -0.69097 -0.03308 C -0.69583 -0.02799 -0.70226 -0.01827 -0.7059 -0.01179 C -0.70868 -0.00671 -0.71372 0.00393 -0.71372 0.00393 C -0.71493 0.0118 -0.71979 0.02637 -0.71979 0.02637 C -0.72101 0.03725 -0.72326 0.04812 -0.72465 0.05945 C -0.72431 0.07403 -0.72448 0.08837 -0.72361 0.10294 C -0.72344 0.10641 -0.71997 0.11335 -0.71875 0.11613 C -0.71267 0.1307 -0.70538 0.13533 -0.69392 0.14111 C -0.68802 0.14065 -0.68212 0.14134 -0.67622 0.13995 C -0.67066 0.13856 -0.66111 0.12445 -0.65833 0.12006 C -0.63351 0.0812 -0.62934 0.04927 -0.61771 0.00255 C -0.61615 -0.03354 -0.61024 -0.0768 -0.61875 -0.1108 C -0.62882 -0.15082 -0.64583 -0.18922 -0.67708 -0.20449 C -0.68819 -0.20981 -0.70017 -0.20981 -0.71181 -0.21096 C -0.72431 -0.2105 -0.73698 -0.2105 -0.74948 -0.20981 C -0.75712 -0.20934 -0.76406 -0.20495 -0.77118 -0.20194 C -0.78333 -0.19685 -0.7967 -0.19223 -0.80781 -0.18344 C -0.81754 -0.1758 -0.82951 -0.16632 -0.8375 -0.15568 C -0.84358 -0.14758 -0.84983 -0.13925 -0.85729 -0.13324 C -0.86094 -0.12676 -0.86493 -0.12052 -0.86927 -0.11473 C -0.87274 -0.10479 -0.87917 -0.096 -0.88403 -0.08697 C -0.8875 -0.0805 -0.88889 -0.07148 -0.89306 -0.06592 C -0.89497 -0.0606 -0.89722 -0.05575 -0.89896 -0.05019 C -0.90139 -0.04187 -0.90278 -0.03285 -0.9059 -0.02498 C -0.90747 -0.01573 -0.90781 -0.00416 -0.91181 0.00393 C -0.91424 0.01619 -0.91701 0.02938 -0.91875 0.0421 C -0.91927 0.04604 -0.91979 0.05251 -0.92066 0.05668 C -0.92118 0.05945 -0.92135 0.06246 -0.92274 0.06454 C -0.92396 0.06616 -0.92674 0.06847 -0.92674 0.07125 " pathEditMode="relative" ptsTypes="ffffffffffffffffffffffffffffffffffffffffffffffffffffffffffffffffffffffffffffffffffffffffffffff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</Words>
  <Application>Microsoft Office PowerPoint</Application>
  <PresentationFormat>Экран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</cp:revision>
  <dcterms:created xsi:type="dcterms:W3CDTF">2019-02-27T11:13:59Z</dcterms:created>
  <dcterms:modified xsi:type="dcterms:W3CDTF">2019-02-27T11:52:20Z</dcterms:modified>
</cp:coreProperties>
</file>