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1" r:id="rId6"/>
    <p:sldId id="268" r:id="rId7"/>
    <p:sldId id="267" r:id="rId8"/>
    <p:sldId id="273" r:id="rId9"/>
    <p:sldId id="274" r:id="rId10"/>
    <p:sldId id="262" r:id="rId11"/>
    <p:sldId id="269" r:id="rId12"/>
    <p:sldId id="270" r:id="rId13"/>
    <p:sldId id="271" r:id="rId14"/>
    <p:sldId id="263" r:id="rId15"/>
    <p:sldId id="272" r:id="rId16"/>
    <p:sldId id="264" r:id="rId17"/>
    <p:sldId id="275" r:id="rId18"/>
    <p:sldId id="265" r:id="rId19"/>
    <p:sldId id="276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E4D86-D8A8-4D90-9C2A-641FD206DBEC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B8AED-F3AE-4D4F-B3C4-4920C7AD1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3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" y="0"/>
            <a:ext cx="91440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Природные зоны России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32656"/>
            <a:ext cx="9116463" cy="594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Как изучать природные зоны?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708920"/>
            <a:ext cx="8244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Составим план изучения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природных зон</a:t>
            </a:r>
            <a:endParaRPr lang="ru-RU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3350" y="4365104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Подведём итог урока:</a:t>
            </a:r>
            <a:endParaRPr lang="ru-RU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Почему существуют различные природные зоны?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708920"/>
            <a:ext cx="8229600" cy="103671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</a:rPr>
              <a:t>Что такое «природные зоны»?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573016"/>
            <a:ext cx="8229600" cy="103671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3200" dirty="0" smtClean="0">
                <a:solidFill>
                  <a:srgbClr val="C00000"/>
                </a:solidFill>
                <a:latin typeface="Segoe Print" pitchFamily="2" charset="0"/>
              </a:rPr>
              <a:t>Как мы будем изучать каждую природную зону?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84361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3588990" cy="3636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751287">
            <a:off x="1515595" y="2470565"/>
            <a:ext cx="7293564" cy="3317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работу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уроке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</a:rPr>
              <a:t>Одинаковы ли условия жизни в разных местах Земли?</a:t>
            </a:r>
            <a:endParaRPr lang="ru-RU" sz="32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708920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Segoe Print" pitchFamily="2" charset="0"/>
              </a:rPr>
              <a:t>Природные зоны России</a:t>
            </a:r>
            <a:endParaRPr lang="ru-RU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3933055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Segoe Print" pitchFamily="2" charset="0"/>
              </a:rPr>
              <a:t>ЧТО…..?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Segoe Print" pitchFamily="2" charset="0"/>
              </a:rPr>
              <a:t>ПОЧЕМУ…..?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Segoe Print" pitchFamily="2" charset="0"/>
              </a:rPr>
              <a:t>КАК…..?</a:t>
            </a:r>
            <a:endParaRPr lang="ru-RU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90364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1)Что такое природная зона? </a:t>
            </a: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Segoe Print" pitchFamily="2" charset="0"/>
              </a:rPr>
              <a:t>2)Почему они существуют? </a:t>
            </a: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Segoe Print" pitchFamily="2" charset="0"/>
              </a:rPr>
              <a:t>3)Как изучить природную зону? </a:t>
            </a: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endParaRPr lang="ru-RU" sz="32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04864"/>
            <a:ext cx="88617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Segoe Print" pitchFamily="2" charset="0"/>
              </a:rPr>
              <a:t>Почему существуют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Segoe Print" pitchFamily="2" charset="0"/>
              </a:rPr>
              <a:t>природные зоны?</a:t>
            </a:r>
            <a:endParaRPr lang="ru-RU" sz="6000" b="1" dirty="0">
              <a:solidFill>
                <a:srgbClr val="00B05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9197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4-а класс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Учитель: Галаева Марина Анатольевна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МОУ СШ №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5429288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Природные зоны России</a:t>
            </a:r>
            <a:endParaRPr lang="en-US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krugmir.ru/class4/images/9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" y="1105830"/>
            <a:ext cx="9059841" cy="36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233</TotalTime>
  <Words>110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</vt:lpstr>
      <vt:lpstr>Окружающий мир 4-а класс Учитель: Галаева Марина Анатольевна МОУ СШ № 3</vt:lpstr>
      <vt:lpstr>Презентация PowerPoint</vt:lpstr>
      <vt:lpstr>1)Что такое природная зона?  2)Почему они существуют?  3)Как изучить природную зону?  </vt:lpstr>
      <vt:lpstr>Окружающий мир 4-а класс Учитель: Галаева Марина Анатольевна МОУ СШ № 3</vt:lpstr>
      <vt:lpstr>Презентация PowerPoint</vt:lpstr>
      <vt:lpstr>Окружающий мир 4-а класс Учитель: Галаева Марина Анатольевна МОУ СШ № 3</vt:lpstr>
      <vt:lpstr>Презентация PowerPoint</vt:lpstr>
      <vt:lpstr>Окружающий мир 4-а класс Учитель: Галаева Марина Анатольевна МОУ СШ № 3</vt:lpstr>
      <vt:lpstr>Презентация PowerPoint</vt:lpstr>
      <vt:lpstr>Окружающий мир 4-а класс Учитель: Галаева Марина Анатольевна МОУ СШ № 3</vt:lpstr>
      <vt:lpstr>Природные зоны России</vt:lpstr>
      <vt:lpstr>Окружающий мир 4-а класс Учитель: Галаева Марина Анатольевна МОУ СШ № 3</vt:lpstr>
      <vt:lpstr>Как изучать природные зоны?</vt:lpstr>
      <vt:lpstr>Окружающий мир 4-а класс Учитель: Галаева Марина Анатольевна МОУ СШ № 3</vt:lpstr>
      <vt:lpstr>Подведём итог урока:</vt:lpstr>
      <vt:lpstr>Окружающий мир 4-а класс Учитель: Галаева Марина Анатольевна МОУ СШ № 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4-а класс Учитель: Галаева Марина Анатольевна МКОУ СОШ № 3</dc:title>
  <dc:creator>DNS</dc:creator>
  <cp:lastModifiedBy>1</cp:lastModifiedBy>
  <cp:revision>23</cp:revision>
  <dcterms:created xsi:type="dcterms:W3CDTF">2015-11-25T17:19:37Z</dcterms:created>
  <dcterms:modified xsi:type="dcterms:W3CDTF">2019-10-06T10:38:22Z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