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62" r:id="rId2"/>
    <p:sldId id="355" r:id="rId3"/>
    <p:sldId id="364" r:id="rId4"/>
    <p:sldId id="363" r:id="rId5"/>
    <p:sldId id="338" r:id="rId6"/>
    <p:sldId id="365" r:id="rId7"/>
    <p:sldId id="341" r:id="rId8"/>
    <p:sldId id="342" r:id="rId9"/>
    <p:sldId id="344" r:id="rId10"/>
    <p:sldId id="343" r:id="rId11"/>
    <p:sldId id="346" r:id="rId12"/>
    <p:sldId id="347" r:id="rId13"/>
    <p:sldId id="349" r:id="rId14"/>
    <p:sldId id="350" r:id="rId15"/>
    <p:sldId id="351" r:id="rId16"/>
    <p:sldId id="352" r:id="rId17"/>
    <p:sldId id="353" r:id="rId18"/>
    <p:sldId id="354" r:id="rId19"/>
    <p:sldId id="356" r:id="rId20"/>
    <p:sldId id="36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E6E361"/>
    <a:srgbClr val="FF6600"/>
    <a:srgbClr val="33CCFF"/>
    <a:srgbClr val="FFFF65"/>
    <a:srgbClr val="009900"/>
    <a:srgbClr val="7B2117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98" autoAdjust="0"/>
    <p:restoredTop sz="94660"/>
  </p:normalViewPr>
  <p:slideViewPr>
    <p:cSldViewPr>
      <p:cViewPr>
        <p:scale>
          <a:sx n="50" d="100"/>
          <a:sy n="50" d="100"/>
        </p:scale>
        <p:origin x="-1860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0326-4DA7-49D5-B62C-D5EBB966ED0A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D473D-389F-4A60-9A97-736DD6271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3514-D153-4DCA-B6E6-E42A4009A854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8CAA1B-0CD4-4400-B295-3F211EBC7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3F24-14C0-4A28-9A72-6B1A81BF98BF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C1D5-30BA-4D85-BD90-63D95B79E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BC9E-611D-499D-9BF9-3CE67940E57A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2B2F-3414-4356-A16E-67244546A3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AB33-F858-49B8-AFB7-1C94D1734B54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ED06-0707-4BBD-A687-31EAF5BE3D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7E2E-AFC6-411C-918C-BBC956DE08A3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CAB5-E98C-4833-B687-48064B76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ACD3-9DAE-4F86-9D75-3693BE99D53C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FD9A-D17F-4FF0-B7E7-F7DA5CB6A7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153F-BFDD-4898-8D24-10A6E902AA2D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6BEA-E2BE-4E1C-A6AD-08240E5C7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03B1-2D68-4408-B24E-8BEBD6DAF954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3175-E20E-475F-BD0A-7597C46181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A73E-6679-442F-AB52-8E3E23C82E6E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F71F-6375-4911-B91B-0F74E9177D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D295A-41EA-4F8C-AD8B-946AE563C0E6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C2A8-0A58-4AEB-9D1A-38FABDCD4C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93F6-DD1D-42DC-AE18-F3ED26999125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5931E-37C9-4521-AF1C-A5C8EFC61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B8A5D-F5E1-4D19-BD45-D0F068A7724F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4FA0-33C7-4A64-A224-30039A112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93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DBF6EA46-292F-429E-BCC9-A8702AA1A53E}" type="datetime1">
              <a:rPr lang="ru-RU" smtClean="0"/>
              <a:pPr>
                <a:defRPr/>
              </a:pPr>
              <a:t>24.10.2021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39C45AEE-1F3C-4011-80E6-63932D45B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8" r:id="rId8"/>
    <p:sldLayoutId id="2147483699" r:id="rId9"/>
    <p:sldLayoutId id="2147483694" r:id="rId10"/>
    <p:sldLayoutId id="2147483695" r:id="rId11"/>
    <p:sldLayoutId id="2147483696" r:id="rId12"/>
  </p:sldLayoutIdLst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1092;&#1086;&#1090;&#1086;%20&#1075;&#1077;&#1088;&#1086;&#1077;&#1074;%2021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86;&#1073;&#1098;&#1077;&#1076;&#1080;&#1085;&#1077;&#1085;&#1080;&#1103;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&#1076;&#1080;&#1088;&#1077;&#1082;&#1090;&#1086;&#1088;&#1072;%20&#1076;&#1083;&#1103;%20110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110\out_&#1052;&#1099;%20&#1079;&#1072;%20&#1074;&#1089;&#1077;%20&#1074;%20&#1086;&#1090;&#1074;&#1077;&#1090;&#1077;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5203725"/>
          </a:xfrm>
        </p:spPr>
        <p:txBody>
          <a:bodyPr/>
          <a:lstStyle/>
          <a:p>
            <a:r>
              <a:rPr lang="ru-RU" dirty="0" smtClean="0"/>
              <a:t>Из воспоминаний комсорга ЦК ВЛКСМ в школе №21 </a:t>
            </a:r>
            <a:br>
              <a:rPr lang="ru-RU" dirty="0" smtClean="0"/>
            </a:br>
            <a:r>
              <a:rPr lang="en-US" dirty="0" smtClean="0"/>
              <a:t>II</a:t>
            </a:r>
            <a:r>
              <a:rPr lang="ru-RU" dirty="0" smtClean="0"/>
              <a:t> секретаря Горкома КПСС </a:t>
            </a:r>
            <a:r>
              <a:rPr lang="ru-RU" b="1" dirty="0" smtClean="0"/>
              <a:t>Новикова Б. 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FCAB5-E98C-4833-B687-48064B76D8A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Альбом1923-37\Фото из альбома\04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00800" cy="525658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Альбом1923-37\Фото из альбома\1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200800" cy="525658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E:\Альбом1923-37\Фото из альбома\Alb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200800" cy="532859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E:\Альбом1923-37\Фото из альбома\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00800" cy="532859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:\Альбом1923-37\Фото из альбома\34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00800" cy="532859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:\Альбом1923-37\Фото из альбома\26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00800" cy="54006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002_018\1934-37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200800" cy="54006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E:\Альбом1923-37\Фото из альбома\3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47977" cy="54006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Волкова Е. А\Логвин\Вечер встречи выпускников_2014\Фото выпускников_Школа №21\Альбом1923-37\Фото из альбома\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336212" cy="5472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AutoShape 7" descr="https://im2-tub-ru.yandex.net/i?id=d04d1fab8385d348ccc9929d1024a857&amp;n=33&amp;h=215&amp;w=3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683" name="AutoShape 11" descr="https://im3-tub-ru.yandex.net/i?id=6917234c8d9fed8ec295b00dcf59e46f&amp;n=33&amp;h=215&amp;w=2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687" name="AutoShape 15" descr="https://im1-tub-ru.yandex.net/i?id=44d25ba5b25a6a0d039d60f26d910e25&amp;n=33&amp;h=211&amp;w=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8675" name="Picture 3" descr="http://hameleons.com/uploads/posts/2011-04/1302862922_rodina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80"/>
            <a:ext cx="4392488" cy="5782113"/>
          </a:xfrm>
          <a:prstGeom prst="rect">
            <a:avLst/>
          </a:prstGeom>
          <a:noFill/>
        </p:spPr>
      </p:pic>
      <p:pic>
        <p:nvPicPr>
          <p:cNvPr id="28689" name="Picture 17" descr="http://www.playcast.ru/uploads/2015/04/10/130986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36504"/>
            <a:ext cx="9144000" cy="232149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FCAB5-E98C-4833-B687-48064B76D8A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5383610" cy="366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332656"/>
            <a:ext cx="8568952" cy="1201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МБОУ СОШ №21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1907-2019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30" descr="http://img-fotki.yandex.ru/get/5605/83186431.27f/0_70111_b2fb44de_L.pn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971600" y="3140968"/>
            <a:ext cx="4968552" cy="266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FCAB5-E98C-4833-B687-48064B76D8A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ut_Мы за все в ответ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FCAB5-E98C-4833-B687-48064B76D8A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7429552" cy="360362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Open Sans"/>
                <a:ea typeface="Calibri" pitchFamily="34" charset="0"/>
                <a:cs typeface="Times New Roman" pitchFamily="18" charset="0"/>
              </a:rPr>
              <a:t>   Солнцу </a:t>
            </a:r>
            <a:r>
              <a:rPr lang="ru-RU" dirty="0" smtClean="0">
                <a:solidFill>
                  <a:srgbClr val="000000"/>
                </a:solidFill>
                <a:latin typeface="Open Sans"/>
                <a:ea typeface="Calibri" pitchFamily="34" charset="0"/>
                <a:cs typeface="Times New Roman" pitchFamily="18" charset="0"/>
              </a:rPr>
              <a:t>и ветру навстречу,</a:t>
            </a:r>
            <a:br>
              <a:rPr lang="ru-RU" dirty="0" smtClean="0">
                <a:solidFill>
                  <a:srgbClr val="000000"/>
                </a:solidFill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Open Sans"/>
                <a:ea typeface="Calibri" pitchFamily="34" charset="0"/>
                <a:cs typeface="Times New Roman" pitchFamily="18" charset="0"/>
              </a:rPr>
              <a:t>На битву и доблестный труд,</a:t>
            </a:r>
            <a:br>
              <a:rPr lang="ru-RU" dirty="0" smtClean="0">
                <a:solidFill>
                  <a:srgbClr val="000000"/>
                </a:solidFill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Open Sans"/>
                <a:ea typeface="Calibri" pitchFamily="34" charset="0"/>
                <a:cs typeface="Times New Roman" pitchFamily="18" charset="0"/>
              </a:rPr>
              <a:t>Расправив упрямые плечи,</a:t>
            </a:r>
            <a:br>
              <a:rPr lang="ru-RU" dirty="0" smtClean="0">
                <a:solidFill>
                  <a:srgbClr val="000000"/>
                </a:solidFill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Open Sans"/>
                <a:ea typeface="Calibri" pitchFamily="34" charset="0"/>
                <a:cs typeface="Times New Roman" pitchFamily="18" charset="0"/>
              </a:rPr>
              <a:t>Вперед комсомольцы идут</a:t>
            </a:r>
            <a:r>
              <a:rPr lang="ru-RU" dirty="0" smtClean="0">
                <a:solidFill>
                  <a:srgbClr val="000000"/>
                </a:solidFill>
                <a:latin typeface="Open Sans"/>
                <a:ea typeface="Calibri" pitchFamily="34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Open Sans"/>
              <a:ea typeface="Calibri" pitchFamily="34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21 школа в довоенные годы была крупнейшей средней школой в нашем городе и на Северной железной дороге.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Комсомольская организация школы насчитывала тогда около 200 членов и была одной из самых многочисленных в районе.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те годы практически все ученики 8, 9, 10-х классов были комсомольскими, каждый старшеклассник считал своим долгом носить высокое звание члена Ленинского комсомола.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Комсомольцы составляли отряд передовых и сознательных юношей и девушек, это были лучшие ученики, получение плохой отметки обсуждалось на собрании комсомольской группы.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0000"/>
                </a:solidFill>
                <a:latin typeface="Open Sans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Open Sans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FCAB5-E98C-4833-B687-48064B76D8A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FCAB5-E98C-4833-B687-48064B76D8A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642918"/>
            <a:ext cx="764386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Комсомол – организация воспитательная, комитет комсомола и комсомольские группы воспитывали у учащихся чувство ответственности  за учебу  и поведение.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Большая комсомольская семья изучала политическое положение страны, трудилась в технических кружках, пела в хоре, играла в шахматы,  занималась физкультурой и военным делом.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Так, например в 1939 было решено, что каждый комсомолец станет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ворошиловским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стрелком, были созданы стрелковые кружки во всех старших  классах. Позднее эти навыки пригодились на фронте.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Моральный дух учеников 21 школы проверила война. Большинство старших комсомольцев ушли добровольцами на фронт, где они мужественно  и отважно сражались с коварным врагом.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Среди павших героев-комсомольцев нашей школы  Ольга Степанова и Елена Юдинцева,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Туманов и Николай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Мусинов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секретарь школьной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комсомольльской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организации Рафаил Иванович Белобородов.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Волкова Е. А\Логвин\Вечер встречи выпускников_2014\Фото выпускников_Школа №21\Альбом1923-37\Фото из альбома\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336212" cy="5472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928670"/>
            <a:ext cx="72152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Настоящим героем оказался Александр Малышев, потеряв зрение, он не сломался, не пал духом, а  получил высшее образование и всю жизнь преподавал в военном вузе.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Дошел до Берлина Владимир Иванов, в авиации служили Дмитрий Овчинников и Александр Смирнов, на флоте сражались Леонид </a:t>
            </a:r>
            <a:r>
              <a:rPr lang="ru-RU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Суевалов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 Александр Чижов.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это имена лишь некоторых героев-комсомольцев. Меняется время, меняются названия, но школа верна традиции быть активной и передовой.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Сейчас в 21 школе успешно работают детские объединения, деятельность которых во многом схожа с работой комсомольских организаций.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Ученики 21 школы остаются патриотами Родины, занимают активную жизненную позицию.</a:t>
            </a:r>
            <a:endParaRPr lang="ru-RU" sz="2000" dirty="0"/>
          </a:p>
        </p:txBody>
      </p:sp>
    </p:spTree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Альбом1923-37\Фото из альбома\06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11780" cy="532859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Альбом1923-37\Фото из альбома\16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3"/>
            <a:ext cx="7127103" cy="5256583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002_018\1930-e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00800" cy="529850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C2A8-0A58-4AEB-9D1A-38FABDCD4CC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2902</TotalTime>
  <Words>146</Words>
  <Application>Microsoft Office PowerPoint</Application>
  <PresentationFormat>Экран (4:3)</PresentationFormat>
  <Paragraphs>41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Из воспоминаний комсорга ЦК ВЛКСМ в школе №21  II секретаря Горкома КПСС Новикова Б. 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Ученик</cp:lastModifiedBy>
  <cp:revision>383</cp:revision>
  <dcterms:created xsi:type="dcterms:W3CDTF">2012-09-30T19:18:38Z</dcterms:created>
  <dcterms:modified xsi:type="dcterms:W3CDTF">2021-10-24T12:50:51Z</dcterms:modified>
</cp:coreProperties>
</file>