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2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6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9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79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16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19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28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2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0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4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92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5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0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2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1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008C-C48B-4714-A5BC-9842A5D3C8DC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83E25B-50D8-446F-9BCD-85318F23A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0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fo.scratch.mit.edu/Scratch_1.4_Downloa" TargetMode="External"/><Relationship Id="rId2" Type="http://schemas.openxmlformats.org/officeDocument/2006/relationships/hyperlink" Target="http://scratch.mit.edu/downlo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00F590-0F08-4FB1-BA9B-021D1D217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84813"/>
            <a:ext cx="9993443" cy="5077918"/>
          </a:xfrm>
        </p:spPr>
        <p:txBody>
          <a:bodyPr>
            <a:noAutofit/>
          </a:bodyPr>
          <a:lstStyle/>
          <a:p>
            <a:pPr algn="l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B4AB0A4-93A3-4C56-8066-941D0CF7F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5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25642A-7494-4E48-879E-C96470E20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0" y="1235033"/>
            <a:ext cx="8893992" cy="5106389"/>
          </a:xfrm>
        </p:spPr>
        <p:txBody>
          <a:bodyPr/>
          <a:lstStyle/>
          <a:p>
            <a:pPr indent="0" algn="just">
              <a:lnSpc>
                <a:spcPct val="107000"/>
              </a:lnSpc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Несомненно, все дети любят рисовать, играть и смотреть мультфильмы!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ли научиться программировать играя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Оказывается, можно. Американские ученые, задумывая новую учебную среду для обучения учащихся программированию, стремились к тому, чтобы она была понятна любому ребенку, умеющему читать.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13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8BB79B-7BE1-4C50-8E43-2D7D521A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439387"/>
            <a:ext cx="8941493" cy="5601975"/>
          </a:xfrm>
        </p:spPr>
        <p:txBody>
          <a:bodyPr/>
          <a:lstStyle/>
          <a:p>
            <a:pPr indent="540385" algn="just">
              <a:lnSpc>
                <a:spcPct val="107000"/>
              </a:lnSpc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«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Scratch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 переводе с английского имеет несколько значений. Это и царапина, которую оставляет Котенок - символ программы, и каракули, символизирующие первый, еще неуклюжий самостоятельный опыт, и линия старта. Со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Scratch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удобно стартовать. Сами разработчики характеризуют программу так: «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Scratch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предлагает низкий пол (легко начинать), высокий потолок (возможность создавать сложные проекты) и широкие стены (поддержка большого многообразия проектов)».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57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B14CE-52D1-4252-8DB6-6F60DFAE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ВЗЯТЬ SCRATCH?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B56AFF-0E8C-4DC0-B90F-FA66294A2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13088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Scratch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страничка для скачивания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http://scratch.mit.edu/download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Если не хотите им рассказывать о себе, то можно сразу перейти в раздел скачивания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http://info.scratch.mit.edu/Scratch_1.4_Downloa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Scratch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работать как онлайн, так и офлайн.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97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F5B8E47-11C3-40BF-8CB1-F71DBD1919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782" y="1084881"/>
            <a:ext cx="9405869" cy="468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959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187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ГДЕ ВЗЯТЬ SCRATCH?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</cp:revision>
  <dcterms:created xsi:type="dcterms:W3CDTF">2022-02-27T13:06:33Z</dcterms:created>
  <dcterms:modified xsi:type="dcterms:W3CDTF">2022-03-01T15:42:29Z</dcterms:modified>
</cp:coreProperties>
</file>