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9" r:id="rId8"/>
    <p:sldId id="261" r:id="rId9"/>
    <p:sldId id="270" r:id="rId10"/>
    <p:sldId id="262" r:id="rId11"/>
    <p:sldId id="271" r:id="rId12"/>
    <p:sldId id="263" r:id="rId13"/>
    <p:sldId id="264" r:id="rId14"/>
    <p:sldId id="265" r:id="rId15"/>
    <p:sldId id="266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866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Картинки по запросу дедал и ика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" y="1844824"/>
            <a:ext cx="3523821" cy="458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артинки по запросу дедал и ика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256" y="2420888"/>
            <a:ext cx="3242744" cy="425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дедал и ика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366" y="-20069"/>
            <a:ext cx="2364890" cy="453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42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6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nsc.1september.ru/2009/20/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1" y="275537"/>
            <a:ext cx="3261144" cy="466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nsc.1september.ru/2009/20/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659" y="3284984"/>
            <a:ext cx="5122601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42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822" y="137642"/>
            <a:ext cx="8229600" cy="1143000"/>
          </a:xfrm>
        </p:spPr>
        <p:txBody>
          <a:bodyPr/>
          <a:lstStyle/>
          <a:p>
            <a:r>
              <a:rPr lang="ru-RU" dirty="0" smtClean="0"/>
              <a:t>Дирижабль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Картинки по запросу дирижаб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37" y="1280642"/>
            <a:ext cx="9117519" cy="557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42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Леонардо да Винч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7504"/>
            <a:ext cx="4106391" cy="542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nsc.1september.ru/2009/20/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238" y="129578"/>
            <a:ext cx="4283762" cy="672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42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артинки по запросу летчик гражданской ави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летчик гражданской авиац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6" name="Picture 6" descr="Картинки по запросу летчик гражданской ави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42"/>
            <a:ext cx="5076056" cy="380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Картинки по запросу стюардесс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143" y="3068960"/>
            <a:ext cx="6715229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42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41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поез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125"/>
            <a:ext cx="9116257" cy="569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062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артинки по запросу метро поез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603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421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Картинки по запросу кораб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5212"/>
            <a:ext cx="9135794" cy="685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421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86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nsc.1september.ru/2009/20/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15389"/>
            <a:ext cx="9492386" cy="674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23928" y="404664"/>
            <a:ext cx="86409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404664"/>
            <a:ext cx="86409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379837"/>
            <a:ext cx="86409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16216" y="382719"/>
            <a:ext cx="86409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60809" y="385601"/>
            <a:ext cx="86409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35571" y="1144006"/>
            <a:ext cx="86409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99667" y="1165794"/>
            <a:ext cx="86409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24830" y="1140611"/>
            <a:ext cx="86409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41714" y="1165794"/>
            <a:ext cx="86409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23928" y="1887886"/>
            <a:ext cx="86409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03126" y="1887886"/>
            <a:ext cx="86409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641714" y="1887886"/>
            <a:ext cx="86409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483037" y="1946972"/>
            <a:ext cx="86409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347133" y="1922931"/>
            <a:ext cx="86409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035571" y="2766614"/>
            <a:ext cx="86409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899667" y="2748464"/>
            <a:ext cx="86409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763763" y="2734610"/>
            <a:ext cx="86409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688926" y="2734610"/>
            <a:ext cx="86409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94942" y="2734610"/>
            <a:ext cx="86409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380312" y="2734610"/>
            <a:ext cx="86409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224905" y="2766614"/>
            <a:ext cx="86409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051720" y="3607090"/>
            <a:ext cx="86409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991450" y="3598144"/>
            <a:ext cx="86409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939030" y="3580252"/>
            <a:ext cx="86409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824830" y="3598144"/>
            <a:ext cx="86409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187624" y="4438877"/>
            <a:ext cx="86409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051720" y="4350841"/>
            <a:ext cx="86409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931096" y="4438877"/>
            <a:ext cx="86409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939030" y="4328041"/>
            <a:ext cx="86409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835174" y="4350841"/>
            <a:ext cx="86409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641714" y="4300332"/>
            <a:ext cx="86409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89290" y="5158957"/>
            <a:ext cx="86409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187624" y="5150169"/>
            <a:ext cx="86409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051720" y="5141381"/>
            <a:ext cx="86409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894584" y="5158957"/>
            <a:ext cx="86409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909655" y="5146447"/>
            <a:ext cx="86409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777618" y="5158957"/>
            <a:ext cx="86409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80528" y="5879037"/>
            <a:ext cx="7344816" cy="862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42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54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Картинки по запросу ступа я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846"/>
            <a:ext cx="42862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36912"/>
            <a:ext cx="3400425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Картинки по запросу ковер самоле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4860032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42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71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38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Дирижабль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Тен</dc:creator>
  <cp:lastModifiedBy>Виктория Тен</cp:lastModifiedBy>
  <cp:revision>5</cp:revision>
  <dcterms:created xsi:type="dcterms:W3CDTF">2017-05-11T11:06:54Z</dcterms:created>
  <dcterms:modified xsi:type="dcterms:W3CDTF">2017-05-11T11:51:30Z</dcterms:modified>
</cp:coreProperties>
</file>