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5" r:id="rId2"/>
    <p:sldId id="259" r:id="rId3"/>
    <p:sldId id="292" r:id="rId4"/>
    <p:sldId id="277" r:id="rId5"/>
    <p:sldId id="293" r:id="rId6"/>
    <p:sldId id="281" r:id="rId7"/>
    <p:sldId id="283" r:id="rId8"/>
    <p:sldId id="285" r:id="rId9"/>
    <p:sldId id="286" r:id="rId10"/>
    <p:sldId id="284" r:id="rId11"/>
    <p:sldId id="291" r:id="rId12"/>
    <p:sldId id="290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CD0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605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два. Цифра 2»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14944"/>
            <a:ext cx="4982718" cy="255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252514" y="1935313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сосчитать воздушные шары.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214314" y="4521894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9414" y="1434148"/>
            <a:ext cx="358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шаров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52468" y="1434148"/>
            <a:ext cx="257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 rot="18761226" flipH="1">
            <a:off x="1130454" y="2025031"/>
            <a:ext cx="1066957" cy="2151519"/>
            <a:chOff x="2483768" y="260648"/>
            <a:chExt cx="936104" cy="2561819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9" name="Овал 48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7" name="Полилиния 46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сохраненные данные 47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 rot="18914267" flipH="1">
            <a:off x="2543018" y="2212141"/>
            <a:ext cx="728209" cy="1757026"/>
            <a:chOff x="355304" y="3615749"/>
            <a:chExt cx="1207428" cy="2913289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355304" y="3615749"/>
              <a:ext cx="1207428" cy="1768407"/>
              <a:chOff x="355304" y="3615749"/>
              <a:chExt cx="1207428" cy="1768407"/>
            </a:xfrm>
            <a:solidFill>
              <a:srgbClr val="FF0000">
                <a:alpha val="80000"/>
              </a:srgbClr>
            </a:solidFill>
          </p:grpSpPr>
          <p:sp>
            <p:nvSpPr>
              <p:cNvPr id="57" name="Равнобедренный треугольник 56"/>
              <p:cNvSpPr/>
              <p:nvPr/>
            </p:nvSpPr>
            <p:spPr>
              <a:xfrm>
                <a:off x="806546" y="5024116"/>
                <a:ext cx="383083" cy="360040"/>
              </a:xfrm>
              <a:prstGeom prst="triangl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355304" y="3615749"/>
                <a:ext cx="1207428" cy="1516773"/>
              </a:xfrm>
              <a:prstGeom prst="ellips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5" name="Полилиния 54"/>
            <p:cNvSpPr/>
            <p:nvPr/>
          </p:nvSpPr>
          <p:spPr>
            <a:xfrm>
              <a:off x="929589" y="5125250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ED1FD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Блок-схема: сохраненные данные 55"/>
            <p:cNvSpPr/>
            <p:nvPr/>
          </p:nvSpPr>
          <p:spPr>
            <a:xfrm rot="15995710">
              <a:off x="674005" y="3725692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 rot="18761226" flipH="1">
            <a:off x="5590593" y="2034582"/>
            <a:ext cx="1066957" cy="2151519"/>
            <a:chOff x="2483768" y="260648"/>
            <a:chExt cx="936104" cy="256181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3" name="Овал 62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Равнобедренный треугольник 63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Полилиния 60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Блок-схема: сохраненные данные 61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Равнобедренный треугольник 4"/>
          <p:cNvSpPr/>
          <p:nvPr/>
        </p:nvSpPr>
        <p:spPr>
          <a:xfrm>
            <a:off x="6742212" y="2206258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ирог 5"/>
          <p:cNvSpPr/>
          <p:nvPr/>
        </p:nvSpPr>
        <p:spPr>
          <a:xfrm>
            <a:off x="6532104" y="2828708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891077" y="2652977"/>
            <a:ext cx="214126" cy="107836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630513" y="2220039"/>
            <a:ext cx="1149193" cy="1163711"/>
            <a:chOff x="7465674" y="3819848"/>
            <a:chExt cx="1149193" cy="1163711"/>
          </a:xfrm>
        </p:grpSpPr>
        <p:sp>
          <p:nvSpPr>
            <p:cNvPr id="8" name="Пятно 2 7"/>
            <p:cNvSpPr/>
            <p:nvPr/>
          </p:nvSpPr>
          <p:spPr>
            <a:xfrm>
              <a:off x="7465674" y="3819848"/>
              <a:ext cx="1149193" cy="1163711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32-конечная звезда 2"/>
            <p:cNvSpPr/>
            <p:nvPr/>
          </p:nvSpPr>
          <p:spPr>
            <a:xfrm>
              <a:off x="7559383" y="3961004"/>
              <a:ext cx="881398" cy="881398"/>
            </a:xfrm>
            <a:prstGeom prst="star32">
              <a:avLst>
                <a:gd name="adj" fmla="val 10062"/>
              </a:avLst>
            </a:prstGeom>
            <a:solidFill>
              <a:srgbClr val="FF0000"/>
            </a:solid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Равнобедренный треугольник 74"/>
          <p:cNvSpPr/>
          <p:nvPr/>
        </p:nvSpPr>
        <p:spPr>
          <a:xfrm>
            <a:off x="7539300" y="2725008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ирог 75"/>
          <p:cNvSpPr/>
          <p:nvPr/>
        </p:nvSpPr>
        <p:spPr>
          <a:xfrm>
            <a:off x="6828838" y="3023490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Шестиугольник 76"/>
          <p:cNvSpPr/>
          <p:nvPr/>
        </p:nvSpPr>
        <p:spPr>
          <a:xfrm>
            <a:off x="7604720" y="2465452"/>
            <a:ext cx="214126" cy="107836"/>
          </a:xfrm>
          <a:prstGeom prst="hexag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Равнобедренный треугольник 78"/>
          <p:cNvSpPr/>
          <p:nvPr/>
        </p:nvSpPr>
        <p:spPr>
          <a:xfrm>
            <a:off x="7015423" y="2060848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Равнобедренный треугольник 83"/>
          <p:cNvSpPr/>
          <p:nvPr/>
        </p:nvSpPr>
        <p:spPr>
          <a:xfrm>
            <a:off x="7691700" y="2877408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6458029" y="2147609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55638" y="1664980"/>
            <a:ext cx="0" cy="2988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5576" y="54452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71468" y="5434017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8238" y="3901167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9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4486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Кати, Пети и Вовы?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7516920" y="574545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432812" y="5734243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285720" y="1789346"/>
            <a:ext cx="714380" cy="642942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1357290" y="2360850"/>
            <a:ext cx="714380" cy="642942"/>
          </a:xfrm>
          <a:prstGeom prst="triangle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1000100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>
            <a:endCxn id="73" idx="0"/>
          </p:cNvCxnSpPr>
          <p:nvPr/>
        </p:nvCxnSpPr>
        <p:spPr>
          <a:xfrm flipH="1">
            <a:off x="750067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72" idx="0"/>
          </p:cNvCxnSpPr>
          <p:nvPr/>
        </p:nvCxnSpPr>
        <p:spPr>
          <a:xfrm>
            <a:off x="1500166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3214678" y="1879587"/>
            <a:ext cx="857256" cy="85725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>
            <a:off x="4500562" y="2451091"/>
            <a:ext cx="642942" cy="50006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929058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>
            <a:endCxn id="89" idx="0"/>
          </p:cNvCxnSpPr>
          <p:nvPr/>
        </p:nvCxnSpPr>
        <p:spPr>
          <a:xfrm flipH="1">
            <a:off x="3679025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88" idx="0"/>
          </p:cNvCxnSpPr>
          <p:nvPr/>
        </p:nvCxnSpPr>
        <p:spPr>
          <a:xfrm>
            <a:off x="4429124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429388" y="1859644"/>
            <a:ext cx="785818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358082" y="2716900"/>
            <a:ext cx="785818" cy="857256"/>
          </a:xfrm>
          <a:prstGeom prst="ellipse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7215206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единительная линия 97"/>
          <p:cNvCxnSpPr>
            <a:endCxn id="97" idx="0"/>
          </p:cNvCxnSpPr>
          <p:nvPr/>
        </p:nvCxnSpPr>
        <p:spPr>
          <a:xfrm flipH="1">
            <a:off x="6965173" y="4516530"/>
            <a:ext cx="250033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96" idx="0"/>
          </p:cNvCxnSpPr>
          <p:nvPr/>
        </p:nvCxnSpPr>
        <p:spPr>
          <a:xfrm>
            <a:off x="7786710" y="4516530"/>
            <a:ext cx="32147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3131840" y="1510535"/>
            <a:ext cx="2664296" cy="229761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12160" y="16010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52263" y="5805264"/>
            <a:ext cx="6738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35496" y="5373216"/>
            <a:ext cx="6192688" cy="461665"/>
            <a:chOff x="2483768" y="5445224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483768" y="5445224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620772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3552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4486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Кати, Пети и Вовы? На какие группы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7444912" y="574545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360804" y="5734243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285720" y="1789346"/>
            <a:ext cx="714380" cy="642942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1357290" y="2360850"/>
            <a:ext cx="714380" cy="642942"/>
          </a:xfrm>
          <a:prstGeom prst="triangle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1000100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>
            <a:endCxn id="73" idx="0"/>
          </p:cNvCxnSpPr>
          <p:nvPr/>
        </p:nvCxnSpPr>
        <p:spPr>
          <a:xfrm flipH="1">
            <a:off x="750067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72" idx="0"/>
          </p:cNvCxnSpPr>
          <p:nvPr/>
        </p:nvCxnSpPr>
        <p:spPr>
          <a:xfrm>
            <a:off x="1500166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3214678" y="1879587"/>
            <a:ext cx="857256" cy="85725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>
            <a:off x="4500562" y="2451091"/>
            <a:ext cx="642942" cy="50006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929058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>
            <a:endCxn id="89" idx="0"/>
          </p:cNvCxnSpPr>
          <p:nvPr/>
        </p:nvCxnSpPr>
        <p:spPr>
          <a:xfrm flipH="1">
            <a:off x="3679025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88" idx="0"/>
          </p:cNvCxnSpPr>
          <p:nvPr/>
        </p:nvCxnSpPr>
        <p:spPr>
          <a:xfrm>
            <a:off x="4429124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429388" y="1859644"/>
            <a:ext cx="785818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358082" y="2716900"/>
            <a:ext cx="785818" cy="857256"/>
          </a:xfrm>
          <a:prstGeom prst="ellipse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7215206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единительная линия 97"/>
          <p:cNvCxnSpPr>
            <a:endCxn id="97" idx="0"/>
          </p:cNvCxnSpPr>
          <p:nvPr/>
        </p:nvCxnSpPr>
        <p:spPr>
          <a:xfrm flipH="1">
            <a:off x="6965173" y="4516530"/>
            <a:ext cx="32147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96" idx="0"/>
          </p:cNvCxnSpPr>
          <p:nvPr/>
        </p:nvCxnSpPr>
        <p:spPr>
          <a:xfrm>
            <a:off x="7786710" y="4516530"/>
            <a:ext cx="32147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551661" y="1510534"/>
            <a:ext cx="1144960" cy="1774449"/>
          </a:xfrm>
          <a:custGeom>
            <a:avLst/>
            <a:gdLst>
              <a:gd name="connsiteX0" fmla="*/ 0 w 1182635"/>
              <a:gd name="connsiteY0" fmla="*/ 1970690 h 1970690"/>
              <a:gd name="connsiteX1" fmla="*/ 31531 w 1182635"/>
              <a:gd name="connsiteY1" fmla="*/ 1781504 h 1970690"/>
              <a:gd name="connsiteX2" fmla="*/ 47296 w 1182635"/>
              <a:gd name="connsiteY2" fmla="*/ 1718441 h 1970690"/>
              <a:gd name="connsiteX3" fmla="*/ 78827 w 1182635"/>
              <a:gd name="connsiteY3" fmla="*/ 1671145 h 1970690"/>
              <a:gd name="connsiteX4" fmla="*/ 220717 w 1182635"/>
              <a:gd name="connsiteY4" fmla="*/ 1560786 h 1970690"/>
              <a:gd name="connsiteX5" fmla="*/ 315310 w 1182635"/>
              <a:gd name="connsiteY5" fmla="*/ 1529255 h 1970690"/>
              <a:gd name="connsiteX6" fmla="*/ 409903 w 1182635"/>
              <a:gd name="connsiteY6" fmla="*/ 1450428 h 1970690"/>
              <a:gd name="connsiteX7" fmla="*/ 457200 w 1182635"/>
              <a:gd name="connsiteY7" fmla="*/ 1418897 h 1970690"/>
              <a:gd name="connsiteX8" fmla="*/ 551793 w 1182635"/>
              <a:gd name="connsiteY8" fmla="*/ 1340069 h 1970690"/>
              <a:gd name="connsiteX9" fmla="*/ 599089 w 1182635"/>
              <a:gd name="connsiteY9" fmla="*/ 1277007 h 1970690"/>
              <a:gd name="connsiteX10" fmla="*/ 646386 w 1182635"/>
              <a:gd name="connsiteY10" fmla="*/ 1245476 h 1970690"/>
              <a:gd name="connsiteX11" fmla="*/ 693683 w 1182635"/>
              <a:gd name="connsiteY11" fmla="*/ 1166648 h 1970690"/>
              <a:gd name="connsiteX12" fmla="*/ 804041 w 1182635"/>
              <a:gd name="connsiteY12" fmla="*/ 1056290 h 1970690"/>
              <a:gd name="connsiteX13" fmla="*/ 835572 w 1182635"/>
              <a:gd name="connsiteY13" fmla="*/ 993228 h 1970690"/>
              <a:gd name="connsiteX14" fmla="*/ 882869 w 1182635"/>
              <a:gd name="connsiteY14" fmla="*/ 945931 h 1970690"/>
              <a:gd name="connsiteX15" fmla="*/ 914400 w 1182635"/>
              <a:gd name="connsiteY15" fmla="*/ 882869 h 1970690"/>
              <a:gd name="connsiteX16" fmla="*/ 977462 w 1182635"/>
              <a:gd name="connsiteY16" fmla="*/ 788276 h 1970690"/>
              <a:gd name="connsiteX17" fmla="*/ 1008993 w 1182635"/>
              <a:gd name="connsiteY17" fmla="*/ 693683 h 1970690"/>
              <a:gd name="connsiteX18" fmla="*/ 1072055 w 1182635"/>
              <a:gd name="connsiteY18" fmla="*/ 583324 h 1970690"/>
              <a:gd name="connsiteX19" fmla="*/ 1103586 w 1182635"/>
              <a:gd name="connsiteY19" fmla="*/ 425669 h 1970690"/>
              <a:gd name="connsiteX20" fmla="*/ 1119352 w 1182635"/>
              <a:gd name="connsiteY20" fmla="*/ 378373 h 1970690"/>
              <a:gd name="connsiteX21" fmla="*/ 1150883 w 1182635"/>
              <a:gd name="connsiteY21" fmla="*/ 252248 h 1970690"/>
              <a:gd name="connsiteX22" fmla="*/ 1166648 w 1182635"/>
              <a:gd name="connsiteY22" fmla="*/ 78828 h 1970690"/>
              <a:gd name="connsiteX23" fmla="*/ 1182414 w 1182635"/>
              <a:gd name="connsiteY23" fmla="*/ 0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2635" h="1970690">
                <a:moveTo>
                  <a:pt x="0" y="1970690"/>
                </a:moveTo>
                <a:cubicBezTo>
                  <a:pt x="13164" y="1878542"/>
                  <a:pt x="13086" y="1864509"/>
                  <a:pt x="31531" y="1781504"/>
                </a:cubicBezTo>
                <a:cubicBezTo>
                  <a:pt x="36231" y="1760352"/>
                  <a:pt x="38761" y="1738357"/>
                  <a:pt x="47296" y="1718441"/>
                </a:cubicBezTo>
                <a:cubicBezTo>
                  <a:pt x="54760" y="1701025"/>
                  <a:pt x="66697" y="1685701"/>
                  <a:pt x="78827" y="1671145"/>
                </a:cubicBezTo>
                <a:cubicBezTo>
                  <a:pt x="110219" y="1633475"/>
                  <a:pt x="180151" y="1574308"/>
                  <a:pt x="220717" y="1560786"/>
                </a:cubicBezTo>
                <a:cubicBezTo>
                  <a:pt x="252248" y="1550276"/>
                  <a:pt x="284938" y="1542754"/>
                  <a:pt x="315310" y="1529255"/>
                </a:cubicBezTo>
                <a:cubicBezTo>
                  <a:pt x="365638" y="1506887"/>
                  <a:pt x="367471" y="1485788"/>
                  <a:pt x="409903" y="1450428"/>
                </a:cubicBezTo>
                <a:cubicBezTo>
                  <a:pt x="424459" y="1438298"/>
                  <a:pt x="442644" y="1431027"/>
                  <a:pt x="457200" y="1418897"/>
                </a:cubicBezTo>
                <a:cubicBezTo>
                  <a:pt x="578589" y="1317739"/>
                  <a:pt x="434363" y="1418355"/>
                  <a:pt x="551793" y="1340069"/>
                </a:cubicBezTo>
                <a:cubicBezTo>
                  <a:pt x="567558" y="1319048"/>
                  <a:pt x="580509" y="1295587"/>
                  <a:pt x="599089" y="1277007"/>
                </a:cubicBezTo>
                <a:cubicBezTo>
                  <a:pt x="612487" y="1263609"/>
                  <a:pt x="634055" y="1259862"/>
                  <a:pt x="646386" y="1245476"/>
                </a:cubicBezTo>
                <a:cubicBezTo>
                  <a:pt x="666328" y="1222210"/>
                  <a:pt x="674066" y="1190188"/>
                  <a:pt x="693683" y="1166648"/>
                </a:cubicBezTo>
                <a:cubicBezTo>
                  <a:pt x="726987" y="1126683"/>
                  <a:pt x="780775" y="1102821"/>
                  <a:pt x="804041" y="1056290"/>
                </a:cubicBezTo>
                <a:cubicBezTo>
                  <a:pt x="814551" y="1035269"/>
                  <a:pt x="821912" y="1012352"/>
                  <a:pt x="835572" y="993228"/>
                </a:cubicBezTo>
                <a:cubicBezTo>
                  <a:pt x="848531" y="975085"/>
                  <a:pt x="869910" y="964074"/>
                  <a:pt x="882869" y="945931"/>
                </a:cubicBezTo>
                <a:cubicBezTo>
                  <a:pt x="896529" y="926807"/>
                  <a:pt x="902308" y="903022"/>
                  <a:pt x="914400" y="882869"/>
                </a:cubicBezTo>
                <a:cubicBezTo>
                  <a:pt x="933897" y="850374"/>
                  <a:pt x="977462" y="788276"/>
                  <a:pt x="977462" y="788276"/>
                </a:cubicBezTo>
                <a:cubicBezTo>
                  <a:pt x="987972" y="756745"/>
                  <a:pt x="990557" y="721338"/>
                  <a:pt x="1008993" y="693683"/>
                </a:cubicBezTo>
                <a:cubicBezTo>
                  <a:pt x="1053560" y="626831"/>
                  <a:pt x="1032050" y="663334"/>
                  <a:pt x="1072055" y="583324"/>
                </a:cubicBezTo>
                <a:cubicBezTo>
                  <a:pt x="1082565" y="530772"/>
                  <a:pt x="1086638" y="476511"/>
                  <a:pt x="1103586" y="425669"/>
                </a:cubicBezTo>
                <a:cubicBezTo>
                  <a:pt x="1108841" y="409904"/>
                  <a:pt x="1114979" y="394406"/>
                  <a:pt x="1119352" y="378373"/>
                </a:cubicBezTo>
                <a:cubicBezTo>
                  <a:pt x="1130754" y="336564"/>
                  <a:pt x="1150883" y="252248"/>
                  <a:pt x="1150883" y="252248"/>
                </a:cubicBezTo>
                <a:cubicBezTo>
                  <a:pt x="1156138" y="194441"/>
                  <a:pt x="1158439" y="136290"/>
                  <a:pt x="1166648" y="78828"/>
                </a:cubicBezTo>
                <a:cubicBezTo>
                  <a:pt x="1185738" y="-54800"/>
                  <a:pt x="1182414" y="96443"/>
                  <a:pt x="1182414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9026609">
            <a:off x="3837805" y="1673998"/>
            <a:ext cx="1182635" cy="1970690"/>
          </a:xfrm>
          <a:custGeom>
            <a:avLst/>
            <a:gdLst>
              <a:gd name="connsiteX0" fmla="*/ 0 w 1182635"/>
              <a:gd name="connsiteY0" fmla="*/ 1970690 h 1970690"/>
              <a:gd name="connsiteX1" fmla="*/ 31531 w 1182635"/>
              <a:gd name="connsiteY1" fmla="*/ 1781504 h 1970690"/>
              <a:gd name="connsiteX2" fmla="*/ 47296 w 1182635"/>
              <a:gd name="connsiteY2" fmla="*/ 1718441 h 1970690"/>
              <a:gd name="connsiteX3" fmla="*/ 78827 w 1182635"/>
              <a:gd name="connsiteY3" fmla="*/ 1671145 h 1970690"/>
              <a:gd name="connsiteX4" fmla="*/ 220717 w 1182635"/>
              <a:gd name="connsiteY4" fmla="*/ 1560786 h 1970690"/>
              <a:gd name="connsiteX5" fmla="*/ 315310 w 1182635"/>
              <a:gd name="connsiteY5" fmla="*/ 1529255 h 1970690"/>
              <a:gd name="connsiteX6" fmla="*/ 409903 w 1182635"/>
              <a:gd name="connsiteY6" fmla="*/ 1450428 h 1970690"/>
              <a:gd name="connsiteX7" fmla="*/ 457200 w 1182635"/>
              <a:gd name="connsiteY7" fmla="*/ 1418897 h 1970690"/>
              <a:gd name="connsiteX8" fmla="*/ 551793 w 1182635"/>
              <a:gd name="connsiteY8" fmla="*/ 1340069 h 1970690"/>
              <a:gd name="connsiteX9" fmla="*/ 599089 w 1182635"/>
              <a:gd name="connsiteY9" fmla="*/ 1277007 h 1970690"/>
              <a:gd name="connsiteX10" fmla="*/ 646386 w 1182635"/>
              <a:gd name="connsiteY10" fmla="*/ 1245476 h 1970690"/>
              <a:gd name="connsiteX11" fmla="*/ 693683 w 1182635"/>
              <a:gd name="connsiteY11" fmla="*/ 1166648 h 1970690"/>
              <a:gd name="connsiteX12" fmla="*/ 804041 w 1182635"/>
              <a:gd name="connsiteY12" fmla="*/ 1056290 h 1970690"/>
              <a:gd name="connsiteX13" fmla="*/ 835572 w 1182635"/>
              <a:gd name="connsiteY13" fmla="*/ 993228 h 1970690"/>
              <a:gd name="connsiteX14" fmla="*/ 882869 w 1182635"/>
              <a:gd name="connsiteY14" fmla="*/ 945931 h 1970690"/>
              <a:gd name="connsiteX15" fmla="*/ 914400 w 1182635"/>
              <a:gd name="connsiteY15" fmla="*/ 882869 h 1970690"/>
              <a:gd name="connsiteX16" fmla="*/ 977462 w 1182635"/>
              <a:gd name="connsiteY16" fmla="*/ 788276 h 1970690"/>
              <a:gd name="connsiteX17" fmla="*/ 1008993 w 1182635"/>
              <a:gd name="connsiteY17" fmla="*/ 693683 h 1970690"/>
              <a:gd name="connsiteX18" fmla="*/ 1072055 w 1182635"/>
              <a:gd name="connsiteY18" fmla="*/ 583324 h 1970690"/>
              <a:gd name="connsiteX19" fmla="*/ 1103586 w 1182635"/>
              <a:gd name="connsiteY19" fmla="*/ 425669 h 1970690"/>
              <a:gd name="connsiteX20" fmla="*/ 1119352 w 1182635"/>
              <a:gd name="connsiteY20" fmla="*/ 378373 h 1970690"/>
              <a:gd name="connsiteX21" fmla="*/ 1150883 w 1182635"/>
              <a:gd name="connsiteY21" fmla="*/ 252248 h 1970690"/>
              <a:gd name="connsiteX22" fmla="*/ 1166648 w 1182635"/>
              <a:gd name="connsiteY22" fmla="*/ 78828 h 1970690"/>
              <a:gd name="connsiteX23" fmla="*/ 1182414 w 1182635"/>
              <a:gd name="connsiteY23" fmla="*/ 0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2635" h="1970690">
                <a:moveTo>
                  <a:pt x="0" y="1970690"/>
                </a:moveTo>
                <a:cubicBezTo>
                  <a:pt x="13164" y="1878542"/>
                  <a:pt x="13086" y="1864509"/>
                  <a:pt x="31531" y="1781504"/>
                </a:cubicBezTo>
                <a:cubicBezTo>
                  <a:pt x="36231" y="1760352"/>
                  <a:pt x="38761" y="1738357"/>
                  <a:pt x="47296" y="1718441"/>
                </a:cubicBezTo>
                <a:cubicBezTo>
                  <a:pt x="54760" y="1701025"/>
                  <a:pt x="66697" y="1685701"/>
                  <a:pt x="78827" y="1671145"/>
                </a:cubicBezTo>
                <a:cubicBezTo>
                  <a:pt x="110219" y="1633475"/>
                  <a:pt x="180151" y="1574308"/>
                  <a:pt x="220717" y="1560786"/>
                </a:cubicBezTo>
                <a:cubicBezTo>
                  <a:pt x="252248" y="1550276"/>
                  <a:pt x="284938" y="1542754"/>
                  <a:pt x="315310" y="1529255"/>
                </a:cubicBezTo>
                <a:cubicBezTo>
                  <a:pt x="365638" y="1506887"/>
                  <a:pt x="367471" y="1485788"/>
                  <a:pt x="409903" y="1450428"/>
                </a:cubicBezTo>
                <a:cubicBezTo>
                  <a:pt x="424459" y="1438298"/>
                  <a:pt x="442644" y="1431027"/>
                  <a:pt x="457200" y="1418897"/>
                </a:cubicBezTo>
                <a:cubicBezTo>
                  <a:pt x="578589" y="1317739"/>
                  <a:pt x="434363" y="1418355"/>
                  <a:pt x="551793" y="1340069"/>
                </a:cubicBezTo>
                <a:cubicBezTo>
                  <a:pt x="567558" y="1319048"/>
                  <a:pt x="580509" y="1295587"/>
                  <a:pt x="599089" y="1277007"/>
                </a:cubicBezTo>
                <a:cubicBezTo>
                  <a:pt x="612487" y="1263609"/>
                  <a:pt x="634055" y="1259862"/>
                  <a:pt x="646386" y="1245476"/>
                </a:cubicBezTo>
                <a:cubicBezTo>
                  <a:pt x="666328" y="1222210"/>
                  <a:pt x="674066" y="1190188"/>
                  <a:pt x="693683" y="1166648"/>
                </a:cubicBezTo>
                <a:cubicBezTo>
                  <a:pt x="726987" y="1126683"/>
                  <a:pt x="780775" y="1102821"/>
                  <a:pt x="804041" y="1056290"/>
                </a:cubicBezTo>
                <a:cubicBezTo>
                  <a:pt x="814551" y="1035269"/>
                  <a:pt x="821912" y="1012352"/>
                  <a:pt x="835572" y="993228"/>
                </a:cubicBezTo>
                <a:cubicBezTo>
                  <a:pt x="848531" y="975085"/>
                  <a:pt x="869910" y="964074"/>
                  <a:pt x="882869" y="945931"/>
                </a:cubicBezTo>
                <a:cubicBezTo>
                  <a:pt x="896529" y="926807"/>
                  <a:pt x="902308" y="903022"/>
                  <a:pt x="914400" y="882869"/>
                </a:cubicBezTo>
                <a:cubicBezTo>
                  <a:pt x="933897" y="850374"/>
                  <a:pt x="977462" y="788276"/>
                  <a:pt x="977462" y="788276"/>
                </a:cubicBezTo>
                <a:cubicBezTo>
                  <a:pt x="987972" y="756745"/>
                  <a:pt x="990557" y="721338"/>
                  <a:pt x="1008993" y="693683"/>
                </a:cubicBezTo>
                <a:cubicBezTo>
                  <a:pt x="1053560" y="626831"/>
                  <a:pt x="1032050" y="663334"/>
                  <a:pt x="1072055" y="583324"/>
                </a:cubicBezTo>
                <a:cubicBezTo>
                  <a:pt x="1082565" y="530772"/>
                  <a:pt x="1086638" y="476511"/>
                  <a:pt x="1103586" y="425669"/>
                </a:cubicBezTo>
                <a:cubicBezTo>
                  <a:pt x="1108841" y="409904"/>
                  <a:pt x="1114979" y="394406"/>
                  <a:pt x="1119352" y="378373"/>
                </a:cubicBezTo>
                <a:cubicBezTo>
                  <a:pt x="1130754" y="336564"/>
                  <a:pt x="1150883" y="252248"/>
                  <a:pt x="1150883" y="252248"/>
                </a:cubicBezTo>
                <a:cubicBezTo>
                  <a:pt x="1156138" y="194441"/>
                  <a:pt x="1158439" y="136290"/>
                  <a:pt x="1166648" y="78828"/>
                </a:cubicBezTo>
                <a:cubicBezTo>
                  <a:pt x="1185738" y="-54800"/>
                  <a:pt x="1182414" y="96443"/>
                  <a:pt x="1182414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 rot="10554579">
            <a:off x="6897494" y="1831338"/>
            <a:ext cx="1243646" cy="1853223"/>
          </a:xfrm>
          <a:custGeom>
            <a:avLst/>
            <a:gdLst>
              <a:gd name="connsiteX0" fmla="*/ 0 w 1182635"/>
              <a:gd name="connsiteY0" fmla="*/ 1970690 h 1970690"/>
              <a:gd name="connsiteX1" fmla="*/ 31531 w 1182635"/>
              <a:gd name="connsiteY1" fmla="*/ 1781504 h 1970690"/>
              <a:gd name="connsiteX2" fmla="*/ 47296 w 1182635"/>
              <a:gd name="connsiteY2" fmla="*/ 1718441 h 1970690"/>
              <a:gd name="connsiteX3" fmla="*/ 78827 w 1182635"/>
              <a:gd name="connsiteY3" fmla="*/ 1671145 h 1970690"/>
              <a:gd name="connsiteX4" fmla="*/ 220717 w 1182635"/>
              <a:gd name="connsiteY4" fmla="*/ 1560786 h 1970690"/>
              <a:gd name="connsiteX5" fmla="*/ 315310 w 1182635"/>
              <a:gd name="connsiteY5" fmla="*/ 1529255 h 1970690"/>
              <a:gd name="connsiteX6" fmla="*/ 409903 w 1182635"/>
              <a:gd name="connsiteY6" fmla="*/ 1450428 h 1970690"/>
              <a:gd name="connsiteX7" fmla="*/ 457200 w 1182635"/>
              <a:gd name="connsiteY7" fmla="*/ 1418897 h 1970690"/>
              <a:gd name="connsiteX8" fmla="*/ 551793 w 1182635"/>
              <a:gd name="connsiteY8" fmla="*/ 1340069 h 1970690"/>
              <a:gd name="connsiteX9" fmla="*/ 599089 w 1182635"/>
              <a:gd name="connsiteY9" fmla="*/ 1277007 h 1970690"/>
              <a:gd name="connsiteX10" fmla="*/ 646386 w 1182635"/>
              <a:gd name="connsiteY10" fmla="*/ 1245476 h 1970690"/>
              <a:gd name="connsiteX11" fmla="*/ 693683 w 1182635"/>
              <a:gd name="connsiteY11" fmla="*/ 1166648 h 1970690"/>
              <a:gd name="connsiteX12" fmla="*/ 804041 w 1182635"/>
              <a:gd name="connsiteY12" fmla="*/ 1056290 h 1970690"/>
              <a:gd name="connsiteX13" fmla="*/ 835572 w 1182635"/>
              <a:gd name="connsiteY13" fmla="*/ 993228 h 1970690"/>
              <a:gd name="connsiteX14" fmla="*/ 882869 w 1182635"/>
              <a:gd name="connsiteY14" fmla="*/ 945931 h 1970690"/>
              <a:gd name="connsiteX15" fmla="*/ 914400 w 1182635"/>
              <a:gd name="connsiteY15" fmla="*/ 882869 h 1970690"/>
              <a:gd name="connsiteX16" fmla="*/ 977462 w 1182635"/>
              <a:gd name="connsiteY16" fmla="*/ 788276 h 1970690"/>
              <a:gd name="connsiteX17" fmla="*/ 1008993 w 1182635"/>
              <a:gd name="connsiteY17" fmla="*/ 693683 h 1970690"/>
              <a:gd name="connsiteX18" fmla="*/ 1072055 w 1182635"/>
              <a:gd name="connsiteY18" fmla="*/ 583324 h 1970690"/>
              <a:gd name="connsiteX19" fmla="*/ 1103586 w 1182635"/>
              <a:gd name="connsiteY19" fmla="*/ 425669 h 1970690"/>
              <a:gd name="connsiteX20" fmla="*/ 1119352 w 1182635"/>
              <a:gd name="connsiteY20" fmla="*/ 378373 h 1970690"/>
              <a:gd name="connsiteX21" fmla="*/ 1150883 w 1182635"/>
              <a:gd name="connsiteY21" fmla="*/ 252248 h 1970690"/>
              <a:gd name="connsiteX22" fmla="*/ 1166648 w 1182635"/>
              <a:gd name="connsiteY22" fmla="*/ 78828 h 1970690"/>
              <a:gd name="connsiteX23" fmla="*/ 1182414 w 1182635"/>
              <a:gd name="connsiteY23" fmla="*/ 0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2635" h="1970690">
                <a:moveTo>
                  <a:pt x="0" y="1970690"/>
                </a:moveTo>
                <a:cubicBezTo>
                  <a:pt x="13164" y="1878542"/>
                  <a:pt x="13086" y="1864509"/>
                  <a:pt x="31531" y="1781504"/>
                </a:cubicBezTo>
                <a:cubicBezTo>
                  <a:pt x="36231" y="1760352"/>
                  <a:pt x="38761" y="1738357"/>
                  <a:pt x="47296" y="1718441"/>
                </a:cubicBezTo>
                <a:cubicBezTo>
                  <a:pt x="54760" y="1701025"/>
                  <a:pt x="66697" y="1685701"/>
                  <a:pt x="78827" y="1671145"/>
                </a:cubicBezTo>
                <a:cubicBezTo>
                  <a:pt x="110219" y="1633475"/>
                  <a:pt x="180151" y="1574308"/>
                  <a:pt x="220717" y="1560786"/>
                </a:cubicBezTo>
                <a:cubicBezTo>
                  <a:pt x="252248" y="1550276"/>
                  <a:pt x="284938" y="1542754"/>
                  <a:pt x="315310" y="1529255"/>
                </a:cubicBezTo>
                <a:cubicBezTo>
                  <a:pt x="365638" y="1506887"/>
                  <a:pt x="367471" y="1485788"/>
                  <a:pt x="409903" y="1450428"/>
                </a:cubicBezTo>
                <a:cubicBezTo>
                  <a:pt x="424459" y="1438298"/>
                  <a:pt x="442644" y="1431027"/>
                  <a:pt x="457200" y="1418897"/>
                </a:cubicBezTo>
                <a:cubicBezTo>
                  <a:pt x="578589" y="1317739"/>
                  <a:pt x="434363" y="1418355"/>
                  <a:pt x="551793" y="1340069"/>
                </a:cubicBezTo>
                <a:cubicBezTo>
                  <a:pt x="567558" y="1319048"/>
                  <a:pt x="580509" y="1295587"/>
                  <a:pt x="599089" y="1277007"/>
                </a:cubicBezTo>
                <a:cubicBezTo>
                  <a:pt x="612487" y="1263609"/>
                  <a:pt x="634055" y="1259862"/>
                  <a:pt x="646386" y="1245476"/>
                </a:cubicBezTo>
                <a:cubicBezTo>
                  <a:pt x="666328" y="1222210"/>
                  <a:pt x="674066" y="1190188"/>
                  <a:pt x="693683" y="1166648"/>
                </a:cubicBezTo>
                <a:cubicBezTo>
                  <a:pt x="726987" y="1126683"/>
                  <a:pt x="780775" y="1102821"/>
                  <a:pt x="804041" y="1056290"/>
                </a:cubicBezTo>
                <a:cubicBezTo>
                  <a:pt x="814551" y="1035269"/>
                  <a:pt x="821912" y="1012352"/>
                  <a:pt x="835572" y="993228"/>
                </a:cubicBezTo>
                <a:cubicBezTo>
                  <a:pt x="848531" y="975085"/>
                  <a:pt x="869910" y="964074"/>
                  <a:pt x="882869" y="945931"/>
                </a:cubicBezTo>
                <a:cubicBezTo>
                  <a:pt x="896529" y="926807"/>
                  <a:pt x="902308" y="903022"/>
                  <a:pt x="914400" y="882869"/>
                </a:cubicBezTo>
                <a:cubicBezTo>
                  <a:pt x="933897" y="850374"/>
                  <a:pt x="977462" y="788276"/>
                  <a:pt x="977462" y="788276"/>
                </a:cubicBezTo>
                <a:cubicBezTo>
                  <a:pt x="987972" y="756745"/>
                  <a:pt x="990557" y="721338"/>
                  <a:pt x="1008993" y="693683"/>
                </a:cubicBezTo>
                <a:cubicBezTo>
                  <a:pt x="1053560" y="626831"/>
                  <a:pt x="1032050" y="663334"/>
                  <a:pt x="1072055" y="583324"/>
                </a:cubicBezTo>
                <a:cubicBezTo>
                  <a:pt x="1082565" y="530772"/>
                  <a:pt x="1086638" y="476511"/>
                  <a:pt x="1103586" y="425669"/>
                </a:cubicBezTo>
                <a:cubicBezTo>
                  <a:pt x="1108841" y="409904"/>
                  <a:pt x="1114979" y="394406"/>
                  <a:pt x="1119352" y="378373"/>
                </a:cubicBezTo>
                <a:cubicBezTo>
                  <a:pt x="1130754" y="336564"/>
                  <a:pt x="1150883" y="252248"/>
                  <a:pt x="1150883" y="252248"/>
                </a:cubicBezTo>
                <a:cubicBezTo>
                  <a:pt x="1156138" y="194441"/>
                  <a:pt x="1158439" y="136290"/>
                  <a:pt x="1166648" y="78828"/>
                </a:cubicBezTo>
                <a:cubicBezTo>
                  <a:pt x="1185738" y="-54800"/>
                  <a:pt x="1182414" y="96443"/>
                  <a:pt x="1182414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131840" y="1510535"/>
            <a:ext cx="2664296" cy="229761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12160" y="16010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7036" y="934793"/>
            <a:ext cx="220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71432" y="5775647"/>
            <a:ext cx="6192688" cy="461665"/>
            <a:chOff x="2483768" y="5445224"/>
            <a:chExt cx="6192688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483768" y="5445224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2658376" y="5620772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41761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88" grpId="0" animBg="1"/>
      <p:bldP spid="89" grpId="0" animBg="1"/>
      <p:bldP spid="96" grpId="0" animBg="1"/>
      <p:bldP spid="97" grpId="0" animBg="1"/>
      <p:bldP spid="6" grpId="0" animBg="1"/>
      <p:bldP spid="44" grpId="0" animBg="1"/>
      <p:bldP spid="4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428596" y="2571744"/>
            <a:ext cx="2357454" cy="1071570"/>
            <a:chOff x="428596" y="2428868"/>
            <a:chExt cx="2286016" cy="1214446"/>
          </a:xfrm>
        </p:grpSpPr>
        <p:grpSp>
          <p:nvGrpSpPr>
            <p:cNvPr id="1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собрал игрушечный поезд из вагонов.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89954" y="1555094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355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80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625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1763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3909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247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769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4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1905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6109" y="558924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Rectangle 1"/>
          <p:cNvSpPr>
            <a:spLocks noChangeArrowheads="1"/>
          </p:cNvSpPr>
          <p:nvPr/>
        </p:nvSpPr>
        <p:spPr bwMode="auto">
          <a:xfrm>
            <a:off x="319952" y="4359587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нужную фигуру до появления ладошки. Кликнуть.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2717 -0.405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-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428596" y="2571744"/>
            <a:ext cx="2357454" cy="1071570"/>
            <a:chOff x="428596" y="2428868"/>
            <a:chExt cx="2286016" cy="1214446"/>
          </a:xfrm>
        </p:grpSpPr>
        <p:grpSp>
          <p:nvGrpSpPr>
            <p:cNvPr id="1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собрал игрушечный поезд из вагонов.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2411" y="1620517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5" name="Группа 95"/>
          <p:cNvGrpSpPr/>
          <p:nvPr/>
        </p:nvGrpSpPr>
        <p:grpSpPr>
          <a:xfrm>
            <a:off x="2786050" y="2834383"/>
            <a:ext cx="736704" cy="642942"/>
            <a:chOff x="1928794" y="2143116"/>
            <a:chExt cx="1571636" cy="1214446"/>
          </a:xfrm>
        </p:grpSpPr>
        <p:sp>
          <p:nvSpPr>
            <p:cNvPr id="119" name="Прямоугольник 11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3" name="Rectangle 1"/>
          <p:cNvSpPr>
            <a:spLocks noChangeArrowheads="1"/>
          </p:cNvSpPr>
          <p:nvPr/>
        </p:nvSpPr>
        <p:spPr bwMode="auto">
          <a:xfrm>
            <a:off x="319952" y="4359587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Кликнуть.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80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625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1763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3909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247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769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4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1905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6109" y="558924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015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08177 -0.4268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-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428596" y="2643182"/>
            <a:ext cx="2357454" cy="1071570"/>
            <a:chOff x="428596" y="2428868"/>
            <a:chExt cx="2286016" cy="1214446"/>
          </a:xfrm>
        </p:grpSpPr>
        <p:grpSp>
          <p:nvGrpSpPr>
            <p:cNvPr id="1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собрал игрушечный поезд из вагонов.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89954" y="1588419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05892" y="1588419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4286248" y="2643182"/>
            <a:ext cx="2143140" cy="1071570"/>
            <a:chOff x="428596" y="2428868"/>
            <a:chExt cx="2286016" cy="1214446"/>
          </a:xfrm>
        </p:grpSpPr>
        <p:grpSp>
          <p:nvGrpSpPr>
            <p:cNvPr id="10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Овал 11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95"/>
          <p:cNvGrpSpPr/>
          <p:nvPr/>
        </p:nvGrpSpPr>
        <p:grpSpPr>
          <a:xfrm>
            <a:off x="6429388" y="2928934"/>
            <a:ext cx="736704" cy="642942"/>
            <a:chOff x="1928794" y="2143116"/>
            <a:chExt cx="1571636" cy="1214446"/>
          </a:xfrm>
        </p:grpSpPr>
        <p:sp>
          <p:nvSpPr>
            <p:cNvPr id="119" name="Прямоугольник 11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64318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7796" y="26384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625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1763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3909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247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769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4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1905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6109" y="558924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438238" y="4070717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3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количество предметов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214282" y="1583205"/>
            <a:ext cx="1500198" cy="571504"/>
            <a:chOff x="214282" y="1978012"/>
            <a:chExt cx="1500198" cy="571504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214282" y="1978012"/>
              <a:ext cx="150019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500034" y="2064268"/>
              <a:ext cx="428628" cy="428628"/>
            </a:xfrm>
            <a:prstGeom prst="ellipse">
              <a:avLst/>
            </a:prstGeom>
            <a:solidFill>
              <a:srgbClr val="FF6699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2064268"/>
              <a:ext cx="428628" cy="428628"/>
            </a:xfrm>
            <a:prstGeom prst="ellipse">
              <a:avLst/>
            </a:prstGeom>
            <a:solidFill>
              <a:srgbClr val="00B0F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60"/>
          <p:cNvGrpSpPr/>
          <p:nvPr/>
        </p:nvGrpSpPr>
        <p:grpSpPr>
          <a:xfrm>
            <a:off x="3195771" y="1583205"/>
            <a:ext cx="1500198" cy="571504"/>
            <a:chOff x="3571868" y="1928802"/>
            <a:chExt cx="1500198" cy="571504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3571868" y="1928802"/>
              <a:ext cx="150019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3857620" y="2000240"/>
              <a:ext cx="428628" cy="472968"/>
            </a:xfrm>
            <a:prstGeom prst="star5">
              <a:avLst/>
            </a:prstGeom>
            <a:solidFill>
              <a:srgbClr val="FFC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4429124" y="2000240"/>
              <a:ext cx="428628" cy="472968"/>
            </a:xfrm>
            <a:prstGeom prst="star5">
              <a:avLst/>
            </a:prstGeom>
            <a:solidFill>
              <a:srgbClr val="FFC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500034" y="2314113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643306" y="231411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643702" y="231411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63437" y="2314113"/>
            <a:ext cx="4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212109" y="2314113"/>
            <a:ext cx="4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115765" y="2314113"/>
            <a:ext cx="4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0163" y="148687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1652" y="148478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148478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6"/>
          <p:cNvGrpSpPr/>
          <p:nvPr/>
        </p:nvGrpSpPr>
        <p:grpSpPr>
          <a:xfrm>
            <a:off x="6177260" y="1543555"/>
            <a:ext cx="1571636" cy="650803"/>
            <a:chOff x="5072066" y="5597891"/>
            <a:chExt cx="1571636" cy="65080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72066" y="5597891"/>
              <a:ext cx="1571636" cy="6508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44"/>
            <p:cNvGrpSpPr/>
            <p:nvPr/>
          </p:nvGrpSpPr>
          <p:grpSpPr>
            <a:xfrm rot="4210504" flipH="1">
              <a:off x="5960688" y="5719947"/>
              <a:ext cx="577736" cy="426845"/>
              <a:chOff x="229992" y="3412599"/>
              <a:chExt cx="3141016" cy="2320657"/>
            </a:xfrm>
          </p:grpSpPr>
          <p:grpSp>
            <p:nvGrpSpPr>
              <p:cNvPr id="7" name="Группа 45"/>
              <p:cNvGrpSpPr/>
              <p:nvPr/>
            </p:nvGrpSpPr>
            <p:grpSpPr>
              <a:xfrm>
                <a:off x="229992" y="3537690"/>
                <a:ext cx="3141016" cy="2195566"/>
                <a:chOff x="229992" y="3537690"/>
                <a:chExt cx="3141016" cy="2195566"/>
              </a:xfrm>
            </p:grpSpPr>
            <p:grpSp>
              <p:nvGrpSpPr>
                <p:cNvPr id="8" name="Группа 47"/>
                <p:cNvGrpSpPr/>
                <p:nvPr/>
              </p:nvGrpSpPr>
              <p:grpSpPr>
                <a:xfrm>
                  <a:off x="229992" y="3537690"/>
                  <a:ext cx="3141016" cy="2195566"/>
                  <a:chOff x="1201214" y="3537690"/>
                  <a:chExt cx="2169794" cy="1516683"/>
                </a:xfrm>
              </p:grpSpPr>
              <p:grpSp>
                <p:nvGrpSpPr>
                  <p:cNvPr id="9" name="Группа 49"/>
                  <p:cNvGrpSpPr/>
                  <p:nvPr/>
                </p:nvGrpSpPr>
                <p:grpSpPr>
                  <a:xfrm>
                    <a:off x="1201214" y="3537690"/>
                    <a:ext cx="2169794" cy="1516683"/>
                    <a:chOff x="3995936" y="2789704"/>
                    <a:chExt cx="2169794" cy="1516683"/>
                  </a:xfrm>
                </p:grpSpPr>
                <p:sp>
                  <p:nvSpPr>
                    <p:cNvPr id="52" name="Месяц 51"/>
                    <p:cNvSpPr/>
                    <p:nvPr/>
                  </p:nvSpPr>
                  <p:spPr>
                    <a:xfrm rot="5132867">
                      <a:off x="5553662" y="2537676"/>
                      <a:ext cx="360040" cy="864096"/>
                    </a:xfrm>
                    <a:prstGeom prst="moon">
                      <a:avLst>
                        <a:gd name="adj" fmla="val 73989"/>
                      </a:avLst>
                    </a:prstGeom>
                    <a:gradFill flip="none" rotWithShape="1">
                      <a:gsLst>
                        <a:gs pos="0">
                          <a:srgbClr val="3ABF11">
                            <a:shade val="30000"/>
                            <a:satMod val="115000"/>
                          </a:srgbClr>
                        </a:gs>
                        <a:gs pos="50000">
                          <a:srgbClr val="3ABF11">
                            <a:shade val="67500"/>
                            <a:satMod val="115000"/>
                          </a:srgbClr>
                        </a:gs>
                        <a:gs pos="100000">
                          <a:srgbClr val="3ABF1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3175"/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3" name="Выгнутая вверх стрелка 52"/>
                    <p:cNvSpPr/>
                    <p:nvPr/>
                  </p:nvSpPr>
                  <p:spPr>
                    <a:xfrm rot="9266117">
                      <a:off x="4491279" y="2845407"/>
                      <a:ext cx="1111120" cy="513281"/>
                    </a:xfrm>
                    <a:prstGeom prst="curvedDownArrow">
                      <a:avLst>
                        <a:gd name="adj1" fmla="val 25000"/>
                        <a:gd name="adj2" fmla="val 0"/>
                        <a:gd name="adj3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" name="Капля 53"/>
                    <p:cNvSpPr/>
                    <p:nvPr/>
                  </p:nvSpPr>
                  <p:spPr>
                    <a:xfrm>
                      <a:off x="3995936" y="2852936"/>
                      <a:ext cx="1503570" cy="1453451"/>
                    </a:xfrm>
                    <a:prstGeom prst="teardrop">
                      <a:avLst>
                        <a:gd name="adj" fmla="val 52814"/>
                      </a:avLst>
                    </a:prstGeom>
                    <a:solidFill>
                      <a:srgbClr val="FFC000"/>
                    </a:solidFill>
                    <a:ln/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51" name="16-конечная звезда 50"/>
                  <p:cNvSpPr/>
                  <p:nvPr/>
                </p:nvSpPr>
                <p:spPr>
                  <a:xfrm>
                    <a:off x="1407436" y="4725144"/>
                    <a:ext cx="173079" cy="166309"/>
                  </a:xfrm>
                  <a:prstGeom prst="star16">
                    <a:avLst>
                      <a:gd name="adj" fmla="val 13690"/>
                    </a:avLst>
                  </a:prstGeom>
                  <a:ln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49" name="Блок-схема: сохраненные данные 48"/>
                <p:cNvSpPr/>
                <p:nvPr/>
              </p:nvSpPr>
              <p:spPr>
                <a:xfrm rot="20223007">
                  <a:off x="888351" y="3827118"/>
                  <a:ext cx="552189" cy="477614"/>
                </a:xfrm>
                <a:prstGeom prst="flowChartOnlineStorage">
                  <a:avLst/>
                </a:prstGeom>
                <a:solidFill>
                  <a:srgbClr val="F2F2F2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7" name="Месяц 46"/>
              <p:cNvSpPr/>
              <p:nvPr/>
            </p:nvSpPr>
            <p:spPr>
              <a:xfrm rot="6006673">
                <a:off x="1530055" y="3092691"/>
                <a:ext cx="457012" cy="1096828"/>
              </a:xfrm>
              <a:prstGeom prst="moon">
                <a:avLst>
                  <a:gd name="adj" fmla="val 73989"/>
                </a:avLst>
              </a:prstGeom>
              <a:gradFill flip="none" rotWithShape="1">
                <a:gsLst>
                  <a:gs pos="0">
                    <a:srgbClr val="3ABF11">
                      <a:shade val="30000"/>
                      <a:satMod val="115000"/>
                    </a:srgbClr>
                  </a:gs>
                  <a:gs pos="50000">
                    <a:srgbClr val="3ABF11">
                      <a:shade val="67500"/>
                      <a:satMod val="115000"/>
                    </a:srgbClr>
                  </a:gs>
                  <a:gs pos="100000">
                    <a:srgbClr val="3ABF11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3175"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54"/>
            <p:cNvGrpSpPr/>
            <p:nvPr/>
          </p:nvGrpSpPr>
          <p:grpSpPr>
            <a:xfrm rot="4657698" flipH="1">
              <a:off x="5412329" y="5746080"/>
              <a:ext cx="577736" cy="426845"/>
              <a:chOff x="229992" y="3412599"/>
              <a:chExt cx="3141016" cy="2320657"/>
            </a:xfrm>
          </p:grpSpPr>
          <p:grpSp>
            <p:nvGrpSpPr>
              <p:cNvPr id="11" name="Группа 55"/>
              <p:cNvGrpSpPr/>
              <p:nvPr/>
            </p:nvGrpSpPr>
            <p:grpSpPr>
              <a:xfrm>
                <a:off x="229992" y="3537690"/>
                <a:ext cx="3141016" cy="2195566"/>
                <a:chOff x="229992" y="3537690"/>
                <a:chExt cx="3141016" cy="2195566"/>
              </a:xfrm>
            </p:grpSpPr>
            <p:grpSp>
              <p:nvGrpSpPr>
                <p:cNvPr id="12" name="Группа 57"/>
                <p:cNvGrpSpPr/>
                <p:nvPr/>
              </p:nvGrpSpPr>
              <p:grpSpPr>
                <a:xfrm>
                  <a:off x="229992" y="3537690"/>
                  <a:ext cx="3141016" cy="2195566"/>
                  <a:chOff x="1201214" y="3537690"/>
                  <a:chExt cx="2169794" cy="1516683"/>
                </a:xfrm>
              </p:grpSpPr>
              <p:grpSp>
                <p:nvGrpSpPr>
                  <p:cNvPr id="13" name="Группа 59"/>
                  <p:cNvGrpSpPr/>
                  <p:nvPr/>
                </p:nvGrpSpPr>
                <p:grpSpPr>
                  <a:xfrm>
                    <a:off x="1201214" y="3537690"/>
                    <a:ext cx="2169794" cy="1516683"/>
                    <a:chOff x="3995936" y="2789704"/>
                    <a:chExt cx="2169794" cy="1516683"/>
                  </a:xfrm>
                </p:grpSpPr>
                <p:sp>
                  <p:nvSpPr>
                    <p:cNvPr id="62" name="Месяц 61"/>
                    <p:cNvSpPr/>
                    <p:nvPr/>
                  </p:nvSpPr>
                  <p:spPr>
                    <a:xfrm rot="5132867">
                      <a:off x="5553662" y="2537676"/>
                      <a:ext cx="360040" cy="864096"/>
                    </a:xfrm>
                    <a:prstGeom prst="moon">
                      <a:avLst>
                        <a:gd name="adj" fmla="val 73989"/>
                      </a:avLst>
                    </a:prstGeom>
                    <a:gradFill flip="none" rotWithShape="1">
                      <a:gsLst>
                        <a:gs pos="0">
                          <a:srgbClr val="3ABF11">
                            <a:shade val="30000"/>
                            <a:satMod val="115000"/>
                          </a:srgbClr>
                        </a:gs>
                        <a:gs pos="50000">
                          <a:srgbClr val="3ABF11">
                            <a:shade val="67500"/>
                            <a:satMod val="115000"/>
                          </a:srgbClr>
                        </a:gs>
                        <a:gs pos="100000">
                          <a:srgbClr val="3ABF1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3175"/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3" name="Выгнутая вверх стрелка 62"/>
                    <p:cNvSpPr/>
                    <p:nvPr/>
                  </p:nvSpPr>
                  <p:spPr>
                    <a:xfrm rot="9266117">
                      <a:off x="4491279" y="2845407"/>
                      <a:ext cx="1111120" cy="513281"/>
                    </a:xfrm>
                    <a:prstGeom prst="curvedDownArrow">
                      <a:avLst>
                        <a:gd name="adj1" fmla="val 25000"/>
                        <a:gd name="adj2" fmla="val 0"/>
                        <a:gd name="adj3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Капля 63"/>
                    <p:cNvSpPr/>
                    <p:nvPr/>
                  </p:nvSpPr>
                  <p:spPr>
                    <a:xfrm>
                      <a:off x="3995936" y="2852936"/>
                      <a:ext cx="1503570" cy="1453451"/>
                    </a:xfrm>
                    <a:prstGeom prst="teardrop">
                      <a:avLst>
                        <a:gd name="adj" fmla="val 52814"/>
                      </a:avLst>
                    </a:prstGeom>
                    <a:gradFill flip="none" rotWithShape="1">
                      <a:gsLst>
                        <a:gs pos="0">
                          <a:srgbClr val="FF2F2F">
                            <a:shade val="30000"/>
                            <a:satMod val="115000"/>
                          </a:srgbClr>
                        </a:gs>
                        <a:gs pos="50000">
                          <a:srgbClr val="FF2F2F">
                            <a:shade val="67500"/>
                            <a:satMod val="115000"/>
                          </a:srgbClr>
                        </a:gs>
                        <a:gs pos="100000">
                          <a:srgbClr val="FF2F2F">
                            <a:shade val="100000"/>
                            <a:satMod val="115000"/>
                          </a:srgbClr>
                        </a:gs>
                      </a:gsLst>
                      <a:lin ang="13500000" scaled="1"/>
                      <a:tileRect/>
                    </a:gradFill>
                    <a:ln/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61" name="16-конечная звезда 60"/>
                  <p:cNvSpPr/>
                  <p:nvPr/>
                </p:nvSpPr>
                <p:spPr>
                  <a:xfrm>
                    <a:off x="1407436" y="4725144"/>
                    <a:ext cx="173079" cy="166309"/>
                  </a:xfrm>
                  <a:prstGeom prst="star16">
                    <a:avLst>
                      <a:gd name="adj" fmla="val 13690"/>
                    </a:avLst>
                  </a:prstGeom>
                  <a:ln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59" name="Блок-схема: сохраненные данные 58"/>
                <p:cNvSpPr/>
                <p:nvPr/>
              </p:nvSpPr>
              <p:spPr>
                <a:xfrm rot="20223007">
                  <a:off x="888351" y="3827118"/>
                  <a:ext cx="552189" cy="477614"/>
                </a:xfrm>
                <a:prstGeom prst="flowChartOnlineStorage">
                  <a:avLst/>
                </a:prstGeom>
                <a:solidFill>
                  <a:srgbClr val="F2F2F2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7" name="Месяц 56"/>
              <p:cNvSpPr/>
              <p:nvPr/>
            </p:nvSpPr>
            <p:spPr>
              <a:xfrm rot="6006673">
                <a:off x="1530055" y="3092691"/>
                <a:ext cx="457012" cy="1096828"/>
              </a:xfrm>
              <a:prstGeom prst="moon">
                <a:avLst>
                  <a:gd name="adj" fmla="val 73989"/>
                </a:avLst>
              </a:prstGeom>
              <a:gradFill flip="none" rotWithShape="1">
                <a:gsLst>
                  <a:gs pos="0">
                    <a:srgbClr val="3ABF11">
                      <a:shade val="30000"/>
                      <a:satMod val="115000"/>
                    </a:srgbClr>
                  </a:gs>
                  <a:gs pos="50000">
                    <a:srgbClr val="3ABF11">
                      <a:shade val="67500"/>
                      <a:satMod val="115000"/>
                    </a:srgbClr>
                  </a:gs>
                  <a:gs pos="100000">
                    <a:srgbClr val="3ABF11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3175"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302767" y="2852936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4533266" y="3545655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3195771" y="4886964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3195771" y="3545655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32-конечная звезда 99"/>
          <p:cNvSpPr/>
          <p:nvPr/>
        </p:nvSpPr>
        <p:spPr>
          <a:xfrm>
            <a:off x="4483943" y="4112589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Дуга 100"/>
          <p:cNvSpPr/>
          <p:nvPr/>
        </p:nvSpPr>
        <p:spPr>
          <a:xfrm rot="21391130">
            <a:off x="4621964" y="3581421"/>
            <a:ext cx="1228597" cy="1216853"/>
          </a:xfrm>
          <a:prstGeom prst="arc">
            <a:avLst>
              <a:gd name="adj1" fmla="val 10835815"/>
              <a:gd name="adj2" fmla="val 1624896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4531645" y="4521289"/>
            <a:ext cx="1220096" cy="170698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4751572" y="4961285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4438662" y="6108814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5723435" y="5930295"/>
            <a:ext cx="144709" cy="13385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21391130">
            <a:off x="4621964" y="3581421"/>
            <a:ext cx="1228597" cy="1216853"/>
          </a:xfrm>
          <a:prstGeom prst="arc">
            <a:avLst>
              <a:gd name="adj1" fmla="val 16109361"/>
              <a:gd name="adj2" fmla="val 217855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6" grpId="0"/>
      <p:bldP spid="157" grpId="0"/>
      <p:bldP spid="158" grpId="0"/>
      <p:bldP spid="159" grpId="0"/>
      <p:bldP spid="160" grpId="0"/>
      <p:bldP spid="71" grpId="0"/>
      <p:bldP spid="99" grpId="0" animBg="1"/>
      <p:bldP spid="100" grpId="0" animBg="1"/>
      <p:bldP spid="101" grpId="0" animBg="1"/>
      <p:bldP spid="103" grpId="0" animBg="1"/>
      <p:bldP spid="10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фигур на рисунке Кати, Пети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151784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615184"/>
            <a:ext cx="543508" cy="592918"/>
          </a:xfrm>
          <a:prstGeom prst="triangl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Равнобедренный треугольник 90"/>
          <p:cNvSpPr/>
          <p:nvPr/>
        </p:nvSpPr>
        <p:spPr>
          <a:xfrm>
            <a:off x="6588224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Равнобедренный треугольник 91"/>
          <p:cNvSpPr/>
          <p:nvPr/>
        </p:nvSpPr>
        <p:spPr>
          <a:xfrm>
            <a:off x="7164288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6316960" y="3334483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516216" y="2655316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7164288" y="2634444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94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89630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76256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6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фигур на рисунке Кати, Пети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151784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615184"/>
            <a:ext cx="543508" cy="592918"/>
          </a:xfrm>
          <a:prstGeom prst="triangl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Равнобедренный треугольник 90"/>
          <p:cNvSpPr/>
          <p:nvPr/>
        </p:nvSpPr>
        <p:spPr>
          <a:xfrm>
            <a:off x="6588224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Равнобедренный треугольник 91"/>
          <p:cNvSpPr/>
          <p:nvPr/>
        </p:nvSpPr>
        <p:spPr>
          <a:xfrm>
            <a:off x="7164288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6316960" y="3334483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516216" y="2655316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7164288" y="2634444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94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89630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76256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98166" y="467842"/>
            <a:ext cx="2482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4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19513 -0.576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33281 -0.452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9" y="-2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45052 -0.42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17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-0.05695 -0.5659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-2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1893 -0.55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-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15608 -0.440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сосчитать воздушные шары.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755576" y="54452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71468" y="5434017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9414" y="1434148"/>
            <a:ext cx="358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шаров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 rot="18761226" flipH="1">
            <a:off x="1130454" y="2025031"/>
            <a:ext cx="1066957" cy="2151519"/>
            <a:chOff x="2483768" y="260648"/>
            <a:chExt cx="936104" cy="2561819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8" name="Овал 77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Равнобедренный треугольник 79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3" name="Полилиния 72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Блок-схема: сохраненные данные 73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 rot="18914267" flipH="1">
            <a:off x="2543018" y="2212141"/>
            <a:ext cx="728209" cy="1757026"/>
            <a:chOff x="355304" y="3615749"/>
            <a:chExt cx="1207428" cy="2913289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355304" y="3615749"/>
              <a:ext cx="1207428" cy="1768407"/>
              <a:chOff x="355304" y="3615749"/>
              <a:chExt cx="1207428" cy="1768407"/>
            </a:xfrm>
            <a:solidFill>
              <a:srgbClr val="FF0000">
                <a:alpha val="80000"/>
              </a:srgbClr>
            </a:solidFill>
          </p:grpSpPr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806546" y="5024116"/>
                <a:ext cx="383083" cy="360040"/>
              </a:xfrm>
              <a:prstGeom prst="triangl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Овал 87"/>
              <p:cNvSpPr/>
              <p:nvPr/>
            </p:nvSpPr>
            <p:spPr>
              <a:xfrm>
                <a:off x="355304" y="3615749"/>
                <a:ext cx="1207428" cy="1516773"/>
              </a:xfrm>
              <a:prstGeom prst="ellips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3" name="Полилиния 82"/>
            <p:cNvSpPr/>
            <p:nvPr/>
          </p:nvSpPr>
          <p:spPr>
            <a:xfrm>
              <a:off x="929589" y="5125250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ED1FD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Блок-схема: сохраненные данные 85"/>
            <p:cNvSpPr/>
            <p:nvPr/>
          </p:nvSpPr>
          <p:spPr>
            <a:xfrm rot="15995710">
              <a:off x="674005" y="3725692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9" name="Rectangle 1"/>
          <p:cNvSpPr>
            <a:spLocks noChangeArrowheads="1"/>
          </p:cNvSpPr>
          <p:nvPr/>
        </p:nvSpPr>
        <p:spPr bwMode="auto">
          <a:xfrm>
            <a:off x="287768" y="414908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Кликнуть!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21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2125 -0.4280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сосчитать воздушные шары.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1048012" y="1434148"/>
            <a:ext cx="257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 rot="18761226" flipH="1">
            <a:off x="1133815" y="2050348"/>
            <a:ext cx="1066957" cy="2151519"/>
            <a:chOff x="2483768" y="260648"/>
            <a:chExt cx="936104" cy="256181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3" name="Овал 62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Равнобедренный треугольник 63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Полилиния 60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Блок-схема: сохраненные данные 61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 rot="18914267" flipH="1">
            <a:off x="2577911" y="2313263"/>
            <a:ext cx="728209" cy="1757026"/>
            <a:chOff x="355304" y="3615749"/>
            <a:chExt cx="1207428" cy="2913289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355304" y="3615749"/>
              <a:ext cx="1207428" cy="1768407"/>
              <a:chOff x="355304" y="3615749"/>
              <a:chExt cx="1207428" cy="1768407"/>
            </a:xfrm>
            <a:solidFill>
              <a:srgbClr val="FF0000">
                <a:alpha val="80000"/>
              </a:srgbClr>
            </a:solidFill>
          </p:grpSpPr>
          <p:sp>
            <p:nvSpPr>
              <p:cNvPr id="70" name="Равнобедренный треугольник 69"/>
              <p:cNvSpPr/>
              <p:nvPr/>
            </p:nvSpPr>
            <p:spPr>
              <a:xfrm>
                <a:off x="806546" y="5024116"/>
                <a:ext cx="383083" cy="360040"/>
              </a:xfrm>
              <a:prstGeom prst="triangl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355304" y="3615749"/>
                <a:ext cx="1207428" cy="1516773"/>
              </a:xfrm>
              <a:prstGeom prst="ellips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7" name="Полилиния 66"/>
            <p:cNvSpPr/>
            <p:nvPr/>
          </p:nvSpPr>
          <p:spPr>
            <a:xfrm>
              <a:off x="929589" y="5125250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ED1FD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Блок-схема: сохраненные данные 67"/>
            <p:cNvSpPr/>
            <p:nvPr/>
          </p:nvSpPr>
          <p:spPr>
            <a:xfrm rot="15995710">
              <a:off x="674005" y="3725692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Равнобедренный треугольник 4"/>
          <p:cNvSpPr/>
          <p:nvPr/>
        </p:nvSpPr>
        <p:spPr>
          <a:xfrm>
            <a:off x="2285434" y="2222024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ирог 5"/>
          <p:cNvSpPr/>
          <p:nvPr/>
        </p:nvSpPr>
        <p:spPr>
          <a:xfrm>
            <a:off x="2075326" y="2844474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2434299" y="2668743"/>
            <a:ext cx="214126" cy="107836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2132913" y="2215235"/>
            <a:ext cx="1149193" cy="1163711"/>
            <a:chOff x="7465674" y="3819848"/>
            <a:chExt cx="1149193" cy="1163711"/>
          </a:xfrm>
        </p:grpSpPr>
        <p:sp>
          <p:nvSpPr>
            <p:cNvPr id="8" name="Пятно 2 7"/>
            <p:cNvSpPr/>
            <p:nvPr/>
          </p:nvSpPr>
          <p:spPr>
            <a:xfrm>
              <a:off x="7465674" y="3819848"/>
              <a:ext cx="1149193" cy="1163711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32-конечная звезда 2"/>
            <p:cNvSpPr/>
            <p:nvPr/>
          </p:nvSpPr>
          <p:spPr>
            <a:xfrm>
              <a:off x="7559383" y="3961004"/>
              <a:ext cx="881398" cy="881398"/>
            </a:xfrm>
            <a:prstGeom prst="star32">
              <a:avLst>
                <a:gd name="adj" fmla="val 10062"/>
              </a:avLst>
            </a:prstGeom>
            <a:noFill/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Равнобедренный треугольник 74"/>
          <p:cNvSpPr/>
          <p:nvPr/>
        </p:nvSpPr>
        <p:spPr>
          <a:xfrm>
            <a:off x="3082522" y="2740774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ирог 75"/>
          <p:cNvSpPr/>
          <p:nvPr/>
        </p:nvSpPr>
        <p:spPr>
          <a:xfrm>
            <a:off x="2372060" y="3039256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Равнобедренный треугольник 78"/>
          <p:cNvSpPr/>
          <p:nvPr/>
        </p:nvSpPr>
        <p:spPr>
          <a:xfrm>
            <a:off x="2558645" y="2076614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Равнобедренный треугольник 83"/>
          <p:cNvSpPr/>
          <p:nvPr/>
        </p:nvSpPr>
        <p:spPr>
          <a:xfrm>
            <a:off x="3234922" y="2893174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2001251" y="2163375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755576" y="54452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71468" y="5434017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287768" y="414908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Кликнуть!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69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36233 -0.4400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42" grpId="0"/>
      <p:bldP spid="5" grpId="0" animBg="1"/>
      <p:bldP spid="6" grpId="0" animBg="1"/>
      <p:bldP spid="7" grpId="0" animBg="1"/>
      <p:bldP spid="75" grpId="0" animBg="1"/>
      <p:bldP spid="76" grpId="0" animBg="1"/>
      <p:bldP spid="79" grpId="0" animBg="1"/>
      <p:bldP spid="84" grpId="0" animBg="1"/>
      <p:bldP spid="85" grpId="0" animBg="1"/>
      <p:bldP spid="86" grpId="0" animBg="1"/>
      <p:bldP spid="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1272</TotalTime>
  <Words>641</Words>
  <Application>Microsoft Office PowerPoint</Application>
  <PresentationFormat>Экран (4:3)</PresentationFormat>
  <Paragraphs>166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57</cp:revision>
  <dcterms:created xsi:type="dcterms:W3CDTF">2010-09-27T16:17:46Z</dcterms:created>
  <dcterms:modified xsi:type="dcterms:W3CDTF">2012-09-20T09:14:26Z</dcterms:modified>
</cp:coreProperties>
</file>