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cs typeface="Aharoni" pitchFamily="2" charset="-79"/>
              </a:rPr>
              <a:t>Eigenes</a:t>
            </a:r>
            <a:r>
              <a:rPr lang="en-US" sz="9600" dirty="0" smtClean="0">
                <a:cs typeface="Aharoni" pitchFamily="2" charset="-79"/>
              </a:rPr>
              <a:t> Spiel</a:t>
            </a:r>
            <a:endParaRPr lang="ru-RU" sz="96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/>
              <a:t>beeinflussen</a:t>
            </a:r>
            <a:r>
              <a:rPr lang="en-US" sz="5400" dirty="0" smtClean="0"/>
              <a:t> (-</a:t>
            </a:r>
            <a:r>
              <a:rPr lang="en-US" sz="5400" dirty="0" err="1" smtClean="0"/>
              <a:t>te</a:t>
            </a:r>
            <a:r>
              <a:rPr lang="en-US" sz="5400" dirty="0" smtClean="0"/>
              <a:t>, -t)</a:t>
            </a:r>
            <a:endParaRPr lang="ru-RU" sz="5400" dirty="0" smtClean="0"/>
          </a:p>
          <a:p>
            <a:pPr algn="ctr"/>
            <a:r>
              <a:rPr lang="en-US" sz="5400" dirty="0" err="1" smtClean="0"/>
              <a:t>unterstützen</a:t>
            </a:r>
            <a:r>
              <a:rPr lang="en-US" sz="5400" dirty="0" smtClean="0"/>
              <a:t> (-</a:t>
            </a:r>
            <a:r>
              <a:rPr lang="en-US" sz="5400" dirty="0" err="1" smtClean="0"/>
              <a:t>te</a:t>
            </a:r>
            <a:r>
              <a:rPr lang="en-US" sz="5400" dirty="0" smtClean="0"/>
              <a:t>, -t)</a:t>
            </a:r>
            <a:endParaRPr lang="ru-RU" sz="5400" dirty="0" smtClean="0"/>
          </a:p>
          <a:p>
            <a:pPr algn="ctr"/>
            <a:r>
              <a:rPr lang="en-US" sz="5400" dirty="0" err="1" smtClean="0"/>
              <a:t>schwer</a:t>
            </a:r>
            <a:r>
              <a:rPr lang="en-US" sz="5400" dirty="0" smtClean="0"/>
              <a:t> fallen (</a:t>
            </a:r>
            <a:r>
              <a:rPr lang="en-US" sz="5400" dirty="0" err="1" smtClean="0"/>
              <a:t>fiel</a:t>
            </a:r>
            <a:r>
              <a:rPr lang="en-US" sz="5400" dirty="0" smtClean="0"/>
              <a:t>, </a:t>
            </a:r>
            <a:r>
              <a:rPr lang="en-US" sz="5400" dirty="0" err="1" smtClean="0"/>
              <a:t>gefallen</a:t>
            </a:r>
            <a:r>
              <a:rPr lang="en-US" sz="5400" dirty="0" smtClean="0"/>
              <a:t>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Обедневшие дворяне</a:t>
            </a:r>
          </a:p>
          <a:p>
            <a:pPr algn="ctr"/>
            <a:r>
              <a:rPr lang="ru-RU" sz="5400" dirty="0" smtClean="0"/>
              <a:t>Передовое закрытое учебное заведение</a:t>
            </a:r>
          </a:p>
          <a:p>
            <a:pPr algn="ctr"/>
            <a:r>
              <a:rPr lang="ru-RU" sz="5400" dirty="0" smtClean="0"/>
              <a:t>Творческая атмосфера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/>
              <a:t>verarmte</a:t>
            </a:r>
            <a:r>
              <a:rPr lang="en-US" sz="4800" dirty="0" smtClean="0"/>
              <a:t> </a:t>
            </a:r>
            <a:r>
              <a:rPr lang="en-US" sz="4800" dirty="0" err="1" smtClean="0"/>
              <a:t>Adlige</a:t>
            </a:r>
            <a:endParaRPr lang="ru-RU" sz="4800" dirty="0" smtClean="0"/>
          </a:p>
          <a:p>
            <a:pPr algn="ctr"/>
            <a:r>
              <a:rPr lang="en-US" sz="4800" dirty="0" err="1" smtClean="0"/>
              <a:t>fortschrittliche</a:t>
            </a:r>
            <a:r>
              <a:rPr lang="en-US" sz="4800" dirty="0" smtClean="0"/>
              <a:t> </a:t>
            </a:r>
            <a:r>
              <a:rPr lang="en-US" sz="4800" dirty="0" err="1" smtClean="0"/>
              <a:t>geschlossene</a:t>
            </a:r>
            <a:r>
              <a:rPr lang="en-US" sz="4800" dirty="0" smtClean="0"/>
              <a:t> </a:t>
            </a:r>
            <a:r>
              <a:rPr lang="en-US" sz="4800" dirty="0" err="1" smtClean="0"/>
              <a:t>Lehranstalt</a:t>
            </a:r>
            <a:endParaRPr lang="ru-RU" sz="4800" dirty="0" smtClean="0"/>
          </a:p>
          <a:p>
            <a:pPr algn="ctr"/>
            <a:r>
              <a:rPr lang="en-US" sz="4800" dirty="0" smtClean="0"/>
              <a:t>die </a:t>
            </a:r>
            <a:r>
              <a:rPr lang="en-US" sz="4800" dirty="0" err="1" smtClean="0"/>
              <a:t>schöpferische</a:t>
            </a:r>
            <a:r>
              <a:rPr lang="en-US" sz="4800" dirty="0" smtClean="0"/>
              <a:t> </a:t>
            </a:r>
            <a:r>
              <a:rPr lang="en-US" sz="4800" dirty="0" err="1" smtClean="0"/>
              <a:t>Atmosphäre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Wann</a:t>
            </a:r>
            <a:r>
              <a:rPr lang="en-US" sz="5400" dirty="0" smtClean="0"/>
              <a:t> und </a:t>
            </a:r>
            <a:r>
              <a:rPr lang="en-US" sz="5400" dirty="0" err="1" smtClean="0"/>
              <a:t>wo</a:t>
            </a:r>
            <a:r>
              <a:rPr lang="en-US" sz="5400" dirty="0" smtClean="0"/>
              <a:t> </a:t>
            </a:r>
            <a:r>
              <a:rPr lang="en-US" sz="5400" dirty="0" err="1" smtClean="0"/>
              <a:t>wurde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geboren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wurde</a:t>
            </a:r>
            <a:r>
              <a:rPr lang="en-US" sz="5400" dirty="0" smtClean="0"/>
              <a:t> am 6. </a:t>
            </a:r>
            <a:r>
              <a:rPr lang="en-US" sz="5400" dirty="0" err="1" smtClean="0"/>
              <a:t>Juni</a:t>
            </a:r>
            <a:r>
              <a:rPr lang="en-US" sz="5400" dirty="0" smtClean="0"/>
              <a:t> 1799 in </a:t>
            </a:r>
            <a:r>
              <a:rPr lang="en-US" sz="5400" dirty="0" err="1" smtClean="0"/>
              <a:t>Moskau</a:t>
            </a:r>
            <a:r>
              <a:rPr lang="en-US" sz="5400" dirty="0" smtClean="0"/>
              <a:t> </a:t>
            </a:r>
            <a:r>
              <a:rPr lang="en-US" sz="5400" dirty="0" err="1" smtClean="0"/>
              <a:t>geboren</a:t>
            </a:r>
            <a:r>
              <a:rPr lang="en-US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Wieviel</a:t>
            </a:r>
            <a:r>
              <a:rPr lang="en-US" sz="5400" dirty="0" smtClean="0"/>
              <a:t> </a:t>
            </a:r>
            <a:r>
              <a:rPr lang="en-US" sz="5400" dirty="0" err="1" smtClean="0"/>
              <a:t>Jahre</a:t>
            </a:r>
            <a:r>
              <a:rPr lang="en-US" sz="5400" dirty="0" smtClean="0"/>
              <a:t> war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, </a:t>
            </a:r>
            <a:r>
              <a:rPr lang="en-US" sz="5400" dirty="0" err="1" smtClean="0"/>
              <a:t>als</a:t>
            </a:r>
            <a:r>
              <a:rPr lang="en-US" sz="5400" dirty="0" smtClean="0"/>
              <a:t> </a:t>
            </a:r>
            <a:r>
              <a:rPr lang="en-US" sz="5400" dirty="0" err="1" smtClean="0"/>
              <a:t>ihn</a:t>
            </a:r>
            <a:r>
              <a:rPr lang="en-US" sz="5400" dirty="0" smtClean="0"/>
              <a:t> ins </a:t>
            </a:r>
            <a:r>
              <a:rPr lang="en-US" sz="5400" dirty="0" err="1" smtClean="0"/>
              <a:t>Zarenlyzeum</a:t>
            </a:r>
            <a:r>
              <a:rPr lang="en-US" sz="5400" dirty="0" smtClean="0"/>
              <a:t> </a:t>
            </a:r>
            <a:r>
              <a:rPr lang="en-US" sz="5400" dirty="0" err="1" smtClean="0"/>
              <a:t>schickte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Als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11 </a:t>
            </a:r>
            <a:r>
              <a:rPr lang="en-US" sz="5400" dirty="0" err="1" smtClean="0"/>
              <a:t>Jahre</a:t>
            </a:r>
            <a:r>
              <a:rPr lang="en-US" sz="5400" dirty="0" smtClean="0"/>
              <a:t> alt war, </a:t>
            </a:r>
            <a:r>
              <a:rPr lang="en-US" sz="5400" dirty="0" err="1" smtClean="0"/>
              <a:t>schickte</a:t>
            </a:r>
            <a:r>
              <a:rPr lang="en-US" sz="5400" dirty="0" smtClean="0"/>
              <a:t> man </a:t>
            </a:r>
            <a:r>
              <a:rPr lang="en-US" sz="5400" dirty="0" err="1" smtClean="0"/>
              <a:t>ihn</a:t>
            </a:r>
            <a:r>
              <a:rPr lang="en-US" sz="5400" dirty="0" smtClean="0"/>
              <a:t> ins </a:t>
            </a:r>
            <a:r>
              <a:rPr lang="en-US" sz="5400" dirty="0" err="1" smtClean="0"/>
              <a:t>Zarenlyzeum</a:t>
            </a:r>
            <a:r>
              <a:rPr lang="en-US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Was </a:t>
            </a:r>
            <a:r>
              <a:rPr lang="en-US" sz="5400" dirty="0" err="1" smtClean="0"/>
              <a:t>machte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1817?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1817 </a:t>
            </a:r>
            <a:r>
              <a:rPr lang="en-US" sz="5400" dirty="0" err="1" smtClean="0"/>
              <a:t>absolvierte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das </a:t>
            </a:r>
            <a:r>
              <a:rPr lang="en-US" sz="5400" dirty="0" err="1" smtClean="0"/>
              <a:t>Lyzeum</a:t>
            </a:r>
            <a:r>
              <a:rPr lang="en-US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Im</a:t>
            </a:r>
            <a:r>
              <a:rPr lang="en-US" sz="5400" dirty="0" smtClean="0"/>
              <a:t> </a:t>
            </a:r>
            <a:r>
              <a:rPr lang="en-US" sz="5400" dirty="0" err="1" smtClean="0"/>
              <a:t>welcher</a:t>
            </a:r>
            <a:r>
              <a:rPr lang="en-US" sz="5400" dirty="0" smtClean="0"/>
              <a:t> Alter </a:t>
            </a:r>
            <a:r>
              <a:rPr lang="en-US" sz="5400" dirty="0" err="1" smtClean="0"/>
              <a:t>heiratete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Natalia </a:t>
            </a:r>
            <a:r>
              <a:rPr lang="en-US" sz="5400" dirty="0" err="1" smtClean="0"/>
              <a:t>Gontscharowa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9067801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1"/>
                <a:gridCol w="1069520"/>
                <a:gridCol w="911680"/>
                <a:gridCol w="914400"/>
                <a:gridCol w="914400"/>
                <a:gridCol w="914400"/>
              </a:tblGrid>
              <a:tr h="1057422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Lexik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38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Daten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3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4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5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422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Ausbildung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3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4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5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422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Werke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3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4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5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758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Und </a:t>
                      </a:r>
                      <a:r>
                        <a:rPr lang="en-US" sz="6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anderes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1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3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4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5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Mit</a:t>
            </a:r>
            <a:r>
              <a:rPr lang="en-US" sz="5400" dirty="0" smtClean="0"/>
              <a:t> 37 </a:t>
            </a:r>
            <a:r>
              <a:rPr lang="en-US" sz="5400" dirty="0" err="1" smtClean="0"/>
              <a:t>Jahren</a:t>
            </a:r>
            <a:r>
              <a:rPr lang="en-US" sz="5400" dirty="0" smtClean="0"/>
              <a:t> </a:t>
            </a:r>
            <a:r>
              <a:rPr lang="en-US" sz="5400" dirty="0" err="1" smtClean="0"/>
              <a:t>heiratete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Natalia </a:t>
            </a:r>
            <a:r>
              <a:rPr lang="en-US" sz="5400" dirty="0" err="1" smtClean="0"/>
              <a:t>Gontscharowa</a:t>
            </a:r>
            <a:r>
              <a:rPr lang="en-US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Was </a:t>
            </a:r>
            <a:r>
              <a:rPr lang="en-US" sz="5400" dirty="0" err="1" smtClean="0"/>
              <a:t>passierte</a:t>
            </a:r>
            <a:r>
              <a:rPr lang="en-US" sz="5400" dirty="0" smtClean="0"/>
              <a:t> 1837?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Daten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1837 </a:t>
            </a:r>
            <a:r>
              <a:rPr lang="en-US" sz="5400" dirty="0" err="1" smtClean="0"/>
              <a:t>duellierte</a:t>
            </a:r>
            <a:r>
              <a:rPr lang="en-US" sz="5400" dirty="0" smtClean="0"/>
              <a:t> </a:t>
            </a:r>
            <a:r>
              <a:rPr lang="en-US" sz="5400" dirty="0" err="1" smtClean="0"/>
              <a:t>er</a:t>
            </a:r>
            <a:r>
              <a:rPr lang="en-US" sz="5400" dirty="0" smtClean="0"/>
              <a:t> </a:t>
            </a:r>
            <a:r>
              <a:rPr lang="en-US" sz="5400" dirty="0" err="1" smtClean="0"/>
              <a:t>mit</a:t>
            </a:r>
            <a:r>
              <a:rPr lang="en-US" sz="5400" dirty="0" smtClean="0"/>
              <a:t> </a:t>
            </a:r>
            <a:r>
              <a:rPr lang="en-US" sz="5400" dirty="0" err="1" smtClean="0"/>
              <a:t>Dantesund</a:t>
            </a:r>
            <a:r>
              <a:rPr lang="en-US" sz="5400" dirty="0" smtClean="0"/>
              <a:t> </a:t>
            </a:r>
            <a:r>
              <a:rPr lang="en-US" sz="5400" dirty="0" err="1" smtClean="0"/>
              <a:t>wurde</a:t>
            </a:r>
            <a:r>
              <a:rPr lang="en-US" sz="5400" dirty="0" smtClean="0"/>
              <a:t> </a:t>
            </a:r>
            <a:r>
              <a:rPr lang="en-US" sz="5400" dirty="0" err="1" smtClean="0"/>
              <a:t>tödlich</a:t>
            </a:r>
            <a:r>
              <a:rPr lang="en-US" sz="5400" dirty="0" smtClean="0"/>
              <a:t> </a:t>
            </a:r>
            <a:r>
              <a:rPr lang="en-US" sz="5400" dirty="0" err="1" smtClean="0"/>
              <a:t>verwundet</a:t>
            </a:r>
            <a:r>
              <a:rPr lang="en-US" sz="5400" dirty="0" smtClean="0"/>
              <a:t>. In </a:t>
            </a:r>
            <a:r>
              <a:rPr lang="en-US" sz="5400" dirty="0" err="1" smtClean="0"/>
              <a:t>zwei</a:t>
            </a:r>
            <a:r>
              <a:rPr lang="en-US" sz="5400" dirty="0" smtClean="0"/>
              <a:t> </a:t>
            </a:r>
            <a:r>
              <a:rPr lang="en-US" sz="5400" dirty="0" err="1" smtClean="0"/>
              <a:t>Tagen</a:t>
            </a:r>
            <a:r>
              <a:rPr lang="en-US" sz="5400" dirty="0" smtClean="0"/>
              <a:t> </a:t>
            </a:r>
            <a:r>
              <a:rPr lang="en-US" sz="5400" dirty="0" err="1" smtClean="0"/>
              <a:t>nach</a:t>
            </a:r>
            <a:r>
              <a:rPr lang="en-US" sz="5400" dirty="0" smtClean="0"/>
              <a:t> </a:t>
            </a:r>
            <a:r>
              <a:rPr lang="en-US" sz="5400" dirty="0" err="1" smtClean="0"/>
              <a:t>dem</a:t>
            </a:r>
            <a:r>
              <a:rPr lang="en-US" sz="5400" dirty="0" smtClean="0"/>
              <a:t> </a:t>
            </a:r>
            <a:r>
              <a:rPr lang="en-US" sz="5400" dirty="0" err="1" smtClean="0"/>
              <a:t>Duell</a:t>
            </a:r>
            <a:r>
              <a:rPr lang="en-US" sz="5400" dirty="0" smtClean="0"/>
              <a:t> </a:t>
            </a:r>
            <a:r>
              <a:rPr lang="en-US" sz="5400" dirty="0" err="1" smtClean="0"/>
              <a:t>starb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Welches</a:t>
            </a:r>
            <a:r>
              <a:rPr lang="en-US" sz="5400" dirty="0" smtClean="0"/>
              <a:t> </a:t>
            </a:r>
            <a:r>
              <a:rPr lang="en-US" sz="5400" dirty="0" err="1" smtClean="0"/>
              <a:t>Fach</a:t>
            </a:r>
            <a:r>
              <a:rPr lang="en-US" sz="5400" dirty="0" smtClean="0"/>
              <a:t> </a:t>
            </a:r>
            <a:r>
              <a:rPr lang="en-US" sz="5400" dirty="0" err="1" smtClean="0"/>
              <a:t>fiel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schwer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Mathe</a:t>
            </a:r>
            <a:r>
              <a:rPr lang="en-US" sz="5400" dirty="0" smtClean="0"/>
              <a:t> </a:t>
            </a:r>
            <a:r>
              <a:rPr lang="en-US" sz="5400" dirty="0" err="1" smtClean="0"/>
              <a:t>fiel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schwer</a:t>
            </a:r>
            <a:r>
              <a:rPr lang="en-US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Wo</a:t>
            </a:r>
            <a:r>
              <a:rPr lang="en-US" sz="5400" dirty="0" smtClean="0"/>
              <a:t> </a:t>
            </a:r>
            <a:r>
              <a:rPr lang="en-US" sz="5400" dirty="0" err="1" smtClean="0"/>
              <a:t>befand</a:t>
            </a:r>
            <a:r>
              <a:rPr lang="en-US" sz="5400" dirty="0" smtClean="0"/>
              <a:t> </a:t>
            </a:r>
            <a:r>
              <a:rPr lang="en-US" sz="5400" dirty="0" err="1" smtClean="0"/>
              <a:t>sich</a:t>
            </a:r>
            <a:r>
              <a:rPr lang="en-US" sz="5400" dirty="0" smtClean="0"/>
              <a:t> das </a:t>
            </a:r>
            <a:r>
              <a:rPr lang="en-US" sz="5400" dirty="0" err="1" smtClean="0"/>
              <a:t>Lyzeum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Das </a:t>
            </a:r>
            <a:r>
              <a:rPr lang="en-US" sz="5400" dirty="0" err="1" smtClean="0"/>
              <a:t>Lyzeum</a:t>
            </a:r>
            <a:r>
              <a:rPr lang="en-US" sz="5400" dirty="0" smtClean="0"/>
              <a:t> </a:t>
            </a:r>
            <a:r>
              <a:rPr lang="en-US" sz="5400" dirty="0" err="1" smtClean="0"/>
              <a:t>befand</a:t>
            </a:r>
            <a:r>
              <a:rPr lang="en-US" sz="5400" dirty="0" smtClean="0"/>
              <a:t> </a:t>
            </a:r>
            <a:r>
              <a:rPr lang="en-US" sz="5400" dirty="0" err="1" smtClean="0"/>
              <a:t>sich</a:t>
            </a:r>
            <a:r>
              <a:rPr lang="en-US" sz="5400" dirty="0" smtClean="0"/>
              <a:t> in </a:t>
            </a:r>
            <a:r>
              <a:rPr lang="en-US" sz="5400" dirty="0" err="1" smtClean="0"/>
              <a:t>Zarskoje</a:t>
            </a:r>
            <a:r>
              <a:rPr lang="en-US" sz="5400" dirty="0" smtClean="0"/>
              <a:t> </a:t>
            </a:r>
            <a:r>
              <a:rPr lang="en-US" sz="5400" dirty="0" err="1" smtClean="0"/>
              <a:t>Selo</a:t>
            </a:r>
            <a:r>
              <a:rPr lang="en-US" sz="5400" dirty="0" smtClean="0"/>
              <a:t> in </a:t>
            </a:r>
            <a:r>
              <a:rPr lang="en-US" sz="5400" dirty="0" err="1" smtClean="0"/>
              <a:t>der</a:t>
            </a:r>
            <a:r>
              <a:rPr lang="en-US" sz="5400" dirty="0" smtClean="0"/>
              <a:t> </a:t>
            </a:r>
            <a:r>
              <a:rPr lang="en-US" sz="5400" dirty="0" err="1" smtClean="0"/>
              <a:t>Nähe</a:t>
            </a:r>
            <a:r>
              <a:rPr lang="en-US" sz="5400" dirty="0" smtClean="0"/>
              <a:t> von Sankt Petersburg.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5400" dirty="0" err="1" smtClean="0"/>
              <a:t>Wer</a:t>
            </a:r>
            <a:r>
              <a:rPr lang="en-US" sz="5400" dirty="0" smtClean="0"/>
              <a:t> </a:t>
            </a:r>
            <a:r>
              <a:rPr lang="en-US" sz="5400" dirty="0" err="1" smtClean="0"/>
              <a:t>lernte</a:t>
            </a:r>
            <a:r>
              <a:rPr lang="en-US" sz="5400" dirty="0" smtClean="0"/>
              <a:t> ins </a:t>
            </a:r>
            <a:r>
              <a:rPr lang="en-US" sz="5400" dirty="0" err="1" smtClean="0"/>
              <a:t>Zarenlyzeum</a:t>
            </a:r>
            <a:r>
              <a:rPr lang="en-US" sz="5400" dirty="0" smtClean="0"/>
              <a:t>?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5400" dirty="0" smtClean="0"/>
              <a:t>Dort </a:t>
            </a:r>
            <a:r>
              <a:rPr lang="en-US" sz="5400" dirty="0" err="1" smtClean="0"/>
              <a:t>lernten</a:t>
            </a:r>
            <a:r>
              <a:rPr lang="en-US" sz="5400" dirty="0" smtClean="0"/>
              <a:t> </a:t>
            </a:r>
            <a:r>
              <a:rPr lang="en-US" sz="5400" dirty="0" err="1" smtClean="0"/>
              <a:t>große</a:t>
            </a:r>
            <a:r>
              <a:rPr lang="en-US" sz="5400" dirty="0" smtClean="0"/>
              <a:t> </a:t>
            </a:r>
            <a:r>
              <a:rPr lang="en-US" sz="5400" dirty="0" err="1" smtClean="0"/>
              <a:t>Fürsten</a:t>
            </a:r>
            <a:r>
              <a:rPr lang="en-US" sz="5400" dirty="0" smtClean="0"/>
              <a:t>, </a:t>
            </a:r>
            <a:r>
              <a:rPr lang="en-US" sz="5400" dirty="0" err="1" smtClean="0"/>
              <a:t>zukünftige</a:t>
            </a:r>
            <a:r>
              <a:rPr lang="en-US" sz="5400" dirty="0" smtClean="0"/>
              <a:t> </a:t>
            </a:r>
            <a:r>
              <a:rPr lang="en-US" sz="5400" dirty="0" err="1" smtClean="0"/>
              <a:t>Diplomaten</a:t>
            </a:r>
            <a:r>
              <a:rPr lang="en-US" sz="5400" dirty="0" smtClean="0"/>
              <a:t> und </a:t>
            </a:r>
            <a:r>
              <a:rPr lang="en-US" sz="5400" dirty="0" err="1" smtClean="0"/>
              <a:t>Adlige</a:t>
            </a:r>
            <a:r>
              <a:rPr lang="en-US" sz="5400" dirty="0" smtClean="0"/>
              <a:t>.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Wer</a:t>
            </a:r>
            <a:r>
              <a:rPr lang="en-US" sz="5400" dirty="0" smtClean="0"/>
              <a:t> </a:t>
            </a:r>
            <a:r>
              <a:rPr lang="en-US" sz="5400" dirty="0" err="1" smtClean="0"/>
              <a:t>beeinflusste</a:t>
            </a:r>
            <a:r>
              <a:rPr lang="en-US" sz="5400" dirty="0" smtClean="0"/>
              <a:t> </a:t>
            </a:r>
            <a:r>
              <a:rPr lang="en-US" sz="5400" dirty="0" err="1" smtClean="0"/>
              <a:t>frühes</a:t>
            </a:r>
            <a:r>
              <a:rPr lang="en-US" sz="5400" dirty="0" smtClean="0"/>
              <a:t> </a:t>
            </a:r>
            <a:r>
              <a:rPr lang="en-US" sz="5400" dirty="0" err="1" smtClean="0"/>
              <a:t>Schaffen</a:t>
            </a:r>
            <a:r>
              <a:rPr lang="en-US" sz="5400" dirty="0" smtClean="0"/>
              <a:t> von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sz="9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Няня</a:t>
            </a:r>
          </a:p>
          <a:p>
            <a:pPr algn="ctr"/>
            <a:r>
              <a:rPr lang="ru-RU" sz="7200" dirty="0" smtClean="0"/>
              <a:t>Воспитанник</a:t>
            </a:r>
          </a:p>
          <a:p>
            <a:pPr algn="ctr"/>
            <a:r>
              <a:rPr lang="ru-RU" sz="7200" dirty="0" smtClean="0"/>
              <a:t>Дворянин</a:t>
            </a:r>
          </a:p>
          <a:p>
            <a:pPr algn="ctr">
              <a:buNone/>
            </a:pP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Sein</a:t>
            </a:r>
            <a:r>
              <a:rPr lang="en-US" sz="5400" dirty="0" smtClean="0"/>
              <a:t> </a:t>
            </a:r>
            <a:r>
              <a:rPr lang="en-US" sz="5400" dirty="0" err="1" smtClean="0"/>
              <a:t>frühes</a:t>
            </a:r>
            <a:r>
              <a:rPr lang="en-US" sz="5400" dirty="0" smtClean="0"/>
              <a:t> </a:t>
            </a:r>
            <a:r>
              <a:rPr lang="en-US" sz="5400" dirty="0" err="1" smtClean="0"/>
              <a:t>Schaffen</a:t>
            </a:r>
            <a:r>
              <a:rPr lang="en-US" sz="5400" dirty="0" smtClean="0"/>
              <a:t> </a:t>
            </a:r>
            <a:r>
              <a:rPr lang="en-US" sz="5400" dirty="0" err="1" smtClean="0"/>
              <a:t>beeinflusste</a:t>
            </a:r>
            <a:r>
              <a:rPr lang="en-US" sz="5400" dirty="0" smtClean="0"/>
              <a:t> </a:t>
            </a:r>
            <a:r>
              <a:rPr lang="en-US" sz="5400" dirty="0" err="1" smtClean="0"/>
              <a:t>der</a:t>
            </a:r>
            <a:r>
              <a:rPr lang="en-US" sz="5400" dirty="0" smtClean="0"/>
              <a:t> </a:t>
            </a:r>
            <a:r>
              <a:rPr lang="en-US" sz="5400" dirty="0" err="1" smtClean="0"/>
              <a:t>Dichter</a:t>
            </a:r>
            <a:r>
              <a:rPr lang="en-US" sz="5400" dirty="0" smtClean="0"/>
              <a:t> </a:t>
            </a:r>
            <a:r>
              <a:rPr lang="en-US" sz="5400" dirty="0" err="1" smtClean="0"/>
              <a:t>Wassili</a:t>
            </a:r>
            <a:r>
              <a:rPr lang="en-US" sz="5400" dirty="0" smtClean="0"/>
              <a:t> </a:t>
            </a:r>
            <a:r>
              <a:rPr lang="en-US" sz="5400" dirty="0" err="1" smtClean="0"/>
              <a:t>Shukowski</a:t>
            </a:r>
            <a:r>
              <a:rPr lang="en-US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Wieviel</a:t>
            </a:r>
            <a:r>
              <a:rPr lang="en-US" sz="5400" dirty="0" smtClean="0"/>
              <a:t> </a:t>
            </a:r>
            <a:r>
              <a:rPr lang="en-US" sz="5400" dirty="0" err="1" smtClean="0"/>
              <a:t>Jahre</a:t>
            </a:r>
            <a:r>
              <a:rPr lang="en-US" sz="5400" dirty="0" smtClean="0"/>
              <a:t> </a:t>
            </a:r>
            <a:r>
              <a:rPr lang="en-US" sz="5400" dirty="0" err="1" smtClean="0"/>
              <a:t>lernte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ins </a:t>
            </a:r>
            <a:r>
              <a:rPr lang="en-US" sz="5400" dirty="0" err="1" smtClean="0"/>
              <a:t>Lyzeum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Ausbildung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7 </a:t>
            </a:r>
            <a:r>
              <a:rPr lang="en-US" sz="5400" dirty="0" err="1" smtClean="0"/>
              <a:t>Jahre</a:t>
            </a:r>
            <a:r>
              <a:rPr lang="en-US" sz="5400" dirty="0" smtClean="0"/>
              <a:t> </a:t>
            </a:r>
            <a:r>
              <a:rPr lang="en-US" sz="5400" dirty="0" err="1" smtClean="0"/>
              <a:t>lernte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ins </a:t>
            </a:r>
            <a:r>
              <a:rPr lang="en-US" sz="5400" dirty="0" err="1" smtClean="0"/>
              <a:t>Lyzeum</a:t>
            </a:r>
            <a:r>
              <a:rPr lang="en-US" sz="5400" dirty="0" smtClean="0"/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Welche</a:t>
            </a:r>
            <a:r>
              <a:rPr lang="en-US" sz="5400" dirty="0" smtClean="0"/>
              <a:t> </a:t>
            </a:r>
            <a:r>
              <a:rPr lang="en-US" sz="5400" dirty="0" err="1" smtClean="0"/>
              <a:t>bedeutenden</a:t>
            </a:r>
            <a:r>
              <a:rPr lang="en-US" sz="5400" dirty="0" smtClean="0"/>
              <a:t> </a:t>
            </a:r>
            <a:r>
              <a:rPr lang="en-US" sz="5400" dirty="0" err="1" smtClean="0"/>
              <a:t>Werke</a:t>
            </a:r>
            <a:r>
              <a:rPr lang="en-US" sz="5400" dirty="0" smtClean="0"/>
              <a:t> von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kannst</a:t>
            </a:r>
            <a:r>
              <a:rPr lang="en-US" sz="5400" dirty="0" smtClean="0"/>
              <a:t> du </a:t>
            </a:r>
            <a:r>
              <a:rPr lang="en-US" sz="5400" dirty="0" err="1" smtClean="0"/>
              <a:t>nennen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“</a:t>
            </a:r>
            <a:r>
              <a:rPr lang="en-US" sz="5400" dirty="0" err="1" smtClean="0"/>
              <a:t>Eugen</a:t>
            </a:r>
            <a:r>
              <a:rPr lang="en-US" sz="5400" dirty="0" smtClean="0"/>
              <a:t> </a:t>
            </a:r>
            <a:r>
              <a:rPr lang="en-US" sz="5400" dirty="0" err="1" smtClean="0"/>
              <a:t>Onegin</a:t>
            </a:r>
            <a:r>
              <a:rPr lang="en-US" sz="5400" dirty="0" smtClean="0"/>
              <a:t>”</a:t>
            </a:r>
          </a:p>
          <a:p>
            <a:r>
              <a:rPr lang="en-US" sz="5400" dirty="0" smtClean="0"/>
              <a:t> “</a:t>
            </a:r>
            <a:r>
              <a:rPr lang="en-US" sz="5400" dirty="0" err="1" smtClean="0"/>
              <a:t>Ruslan</a:t>
            </a:r>
            <a:r>
              <a:rPr lang="en-US" sz="5400" dirty="0" smtClean="0"/>
              <a:t> und </a:t>
            </a:r>
            <a:r>
              <a:rPr lang="en-US" sz="5400" dirty="0" err="1" smtClean="0"/>
              <a:t>Ludmila</a:t>
            </a:r>
            <a:r>
              <a:rPr lang="en-US" sz="5400" dirty="0" smtClean="0"/>
              <a:t>”</a:t>
            </a:r>
          </a:p>
          <a:p>
            <a:r>
              <a:rPr lang="en-US" sz="5400" dirty="0" smtClean="0"/>
              <a:t>“</a:t>
            </a:r>
            <a:r>
              <a:rPr lang="en-US" sz="5400" dirty="0" err="1" smtClean="0"/>
              <a:t>Der</a:t>
            </a:r>
            <a:r>
              <a:rPr lang="en-US" sz="5400" dirty="0" smtClean="0"/>
              <a:t> </a:t>
            </a:r>
            <a:r>
              <a:rPr lang="en-US" sz="5400" dirty="0" err="1" smtClean="0"/>
              <a:t>Eherne</a:t>
            </a:r>
            <a:r>
              <a:rPr lang="en-US" sz="5400" dirty="0" smtClean="0"/>
              <a:t> Reiter”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Was </a:t>
            </a:r>
            <a:r>
              <a:rPr lang="en-US" sz="5400" dirty="0" err="1" smtClean="0"/>
              <a:t>gibt</a:t>
            </a:r>
            <a:r>
              <a:rPr lang="en-US" sz="5400" dirty="0" smtClean="0"/>
              <a:t> </a:t>
            </a:r>
            <a:r>
              <a:rPr lang="en-US" sz="5400" dirty="0" err="1" smtClean="0"/>
              <a:t>es</a:t>
            </a:r>
            <a:r>
              <a:rPr lang="en-US" sz="5400" dirty="0" smtClean="0"/>
              <a:t> </a:t>
            </a:r>
            <a:r>
              <a:rPr lang="en-US" sz="5400" dirty="0" err="1" smtClean="0"/>
              <a:t>zu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Puschkins</a:t>
            </a:r>
            <a:r>
              <a:rPr lang="en-US" sz="5400" dirty="0" smtClean="0"/>
              <a:t> </a:t>
            </a:r>
            <a:r>
              <a:rPr lang="en-US" sz="5400" dirty="0" err="1" smtClean="0"/>
              <a:t>Werken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5400" dirty="0" smtClean="0"/>
              <a:t>Es </a:t>
            </a:r>
            <a:r>
              <a:rPr lang="en-US" sz="5400" dirty="0" err="1" smtClean="0"/>
              <a:t>gibt</a:t>
            </a:r>
            <a:r>
              <a:rPr lang="en-US" sz="5400" dirty="0" smtClean="0"/>
              <a:t> </a:t>
            </a:r>
            <a:r>
              <a:rPr lang="en-US" sz="5400" dirty="0" err="1" smtClean="0"/>
              <a:t>viele</a:t>
            </a:r>
            <a:r>
              <a:rPr lang="en-US" sz="5400" dirty="0" smtClean="0"/>
              <a:t> </a:t>
            </a:r>
            <a:r>
              <a:rPr lang="en-US" sz="5400" dirty="0" err="1" smtClean="0"/>
              <a:t>Opern</a:t>
            </a:r>
            <a:r>
              <a:rPr lang="en-US" sz="5400" dirty="0" smtClean="0"/>
              <a:t> und </a:t>
            </a:r>
            <a:r>
              <a:rPr lang="en-US" sz="5400" dirty="0" err="1" smtClean="0"/>
              <a:t>Balette</a:t>
            </a:r>
            <a:r>
              <a:rPr lang="en-US" sz="5400" dirty="0" smtClean="0"/>
              <a:t> </a:t>
            </a:r>
            <a:r>
              <a:rPr lang="en-US" sz="5400" dirty="0" err="1" smtClean="0"/>
              <a:t>zu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Puschkins</a:t>
            </a:r>
            <a:r>
              <a:rPr lang="en-US" sz="5400" dirty="0" smtClean="0"/>
              <a:t> </a:t>
            </a:r>
            <a:r>
              <a:rPr lang="en-US" sz="5400" dirty="0" err="1" smtClean="0"/>
              <a:t>Werken</a:t>
            </a:r>
            <a:r>
              <a:rPr lang="en-US" sz="5400" dirty="0" smtClean="0"/>
              <a:t>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Wo</a:t>
            </a:r>
            <a:r>
              <a:rPr lang="en-US" sz="5400" dirty="0" smtClean="0"/>
              <a:t> </a:t>
            </a:r>
            <a:r>
              <a:rPr lang="en-US" sz="5400" dirty="0" err="1" smtClean="0"/>
              <a:t>schrieb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viele</a:t>
            </a:r>
            <a:r>
              <a:rPr lang="en-US" sz="5400" dirty="0" smtClean="0"/>
              <a:t> </a:t>
            </a:r>
            <a:r>
              <a:rPr lang="en-US" sz="5400" dirty="0" err="1" smtClean="0"/>
              <a:t>Gedichte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Schon</a:t>
            </a:r>
            <a:r>
              <a:rPr lang="en-US" sz="5400" dirty="0" smtClean="0"/>
              <a:t> </a:t>
            </a:r>
            <a:r>
              <a:rPr lang="en-US" sz="5400" dirty="0" err="1" smtClean="0"/>
              <a:t>im</a:t>
            </a:r>
            <a:r>
              <a:rPr lang="en-US" sz="5400" dirty="0" smtClean="0"/>
              <a:t> </a:t>
            </a:r>
            <a:r>
              <a:rPr lang="en-US" sz="5400" dirty="0" err="1" smtClean="0"/>
              <a:t>Lyzeum</a:t>
            </a:r>
            <a:r>
              <a:rPr lang="en-US" sz="5400" dirty="0" smtClean="0"/>
              <a:t> </a:t>
            </a:r>
            <a:r>
              <a:rPr lang="en-US" sz="5400" dirty="0" err="1" smtClean="0"/>
              <a:t>schrieb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viele</a:t>
            </a:r>
            <a:r>
              <a:rPr lang="en-US" sz="5400" dirty="0" smtClean="0"/>
              <a:t> </a:t>
            </a:r>
            <a:r>
              <a:rPr lang="en-US" sz="5400" dirty="0" err="1" smtClean="0"/>
              <a:t>Gedichte</a:t>
            </a:r>
            <a:r>
              <a:rPr lang="en-US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Wie</a:t>
            </a:r>
            <a:r>
              <a:rPr lang="en-US" sz="5400" dirty="0" smtClean="0"/>
              <a:t> </a:t>
            </a:r>
            <a:r>
              <a:rPr lang="en-US" sz="5400" dirty="0" err="1" smtClean="0"/>
              <a:t>heißt</a:t>
            </a:r>
            <a:r>
              <a:rPr lang="en-US" sz="5400" dirty="0" smtClean="0"/>
              <a:t> das </a:t>
            </a:r>
            <a:r>
              <a:rPr lang="en-US" sz="5400" dirty="0" err="1" smtClean="0"/>
              <a:t>Gedicht</a:t>
            </a:r>
            <a:r>
              <a:rPr lang="en-US" sz="5400" dirty="0" smtClean="0"/>
              <a:t> “</a:t>
            </a:r>
            <a:r>
              <a:rPr lang="ru-RU" sz="5400" dirty="0" smtClean="0"/>
              <a:t>Я Вас любил: любовь еще, быть может…</a:t>
            </a:r>
            <a:r>
              <a:rPr lang="en-US" sz="5400" dirty="0" smtClean="0"/>
              <a:t>”</a:t>
            </a:r>
            <a:r>
              <a:rPr lang="ru-RU" sz="5400" dirty="0" smtClean="0"/>
              <a:t> </a:t>
            </a:r>
            <a:r>
              <a:rPr lang="en-US" sz="5400" dirty="0" smtClean="0"/>
              <a:t>auf Deutsch?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9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die </a:t>
            </a:r>
            <a:r>
              <a:rPr lang="en-US" sz="7200" dirty="0" err="1" smtClean="0"/>
              <a:t>Betreuerin</a:t>
            </a:r>
            <a:r>
              <a:rPr lang="en-US" sz="7200" dirty="0" smtClean="0"/>
              <a:t> (-en) </a:t>
            </a:r>
            <a:endParaRPr lang="ru-RU" sz="7200" dirty="0" smtClean="0"/>
          </a:p>
          <a:p>
            <a:pPr algn="ctr"/>
            <a:r>
              <a:rPr lang="en-US" sz="7200" dirty="0" err="1" smtClean="0"/>
              <a:t>der</a:t>
            </a:r>
            <a:r>
              <a:rPr lang="en-US" sz="7200" dirty="0" smtClean="0"/>
              <a:t> </a:t>
            </a:r>
            <a:r>
              <a:rPr lang="en-US" sz="7200" dirty="0" err="1" smtClean="0"/>
              <a:t>Zögling</a:t>
            </a:r>
            <a:r>
              <a:rPr lang="en-US" sz="7200" dirty="0" smtClean="0"/>
              <a:t> (-e) </a:t>
            </a:r>
            <a:endParaRPr lang="ru-RU" sz="7200" dirty="0" smtClean="0"/>
          </a:p>
          <a:p>
            <a:pPr algn="ctr"/>
            <a:r>
              <a:rPr lang="en-US" sz="7200" dirty="0" err="1" smtClean="0"/>
              <a:t>der</a:t>
            </a:r>
            <a:r>
              <a:rPr lang="en-US" sz="7200" dirty="0" smtClean="0"/>
              <a:t> </a:t>
            </a:r>
            <a:r>
              <a:rPr lang="en-US" sz="7200" dirty="0" err="1" smtClean="0"/>
              <a:t>Adlige</a:t>
            </a:r>
            <a:r>
              <a:rPr lang="en-US" sz="7200" dirty="0" smtClean="0"/>
              <a:t> (-en)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Ich</a:t>
            </a:r>
            <a:r>
              <a:rPr lang="en-US" sz="5400" dirty="0" smtClean="0"/>
              <a:t> </a:t>
            </a:r>
            <a:r>
              <a:rPr lang="en-US" sz="5400" dirty="0" err="1" smtClean="0"/>
              <a:t>liebte</a:t>
            </a:r>
            <a:r>
              <a:rPr lang="en-US" sz="5400" dirty="0" smtClean="0"/>
              <a:t> </a:t>
            </a:r>
            <a:r>
              <a:rPr lang="en-US" sz="5400" dirty="0" err="1" smtClean="0"/>
              <a:t>Sie</a:t>
            </a:r>
            <a:r>
              <a:rPr lang="en-US" sz="5400" dirty="0" smtClean="0"/>
              <a:t>: </a:t>
            </a:r>
            <a:r>
              <a:rPr lang="en-US" sz="5400" dirty="0" err="1" smtClean="0"/>
              <a:t>Vielleicht</a:t>
            </a:r>
            <a:r>
              <a:rPr lang="en-US" sz="5400" dirty="0" smtClean="0"/>
              <a:t> </a:t>
            </a:r>
            <a:r>
              <a:rPr lang="en-US" sz="5400" dirty="0" err="1" smtClean="0"/>
              <a:t>ist</a:t>
            </a:r>
            <a:r>
              <a:rPr lang="en-US" sz="5400" dirty="0" smtClean="0"/>
              <a:t> dieses </a:t>
            </a:r>
            <a:r>
              <a:rPr lang="en-US" sz="5400" dirty="0" err="1" smtClean="0"/>
              <a:t>Feuer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Wer</a:t>
            </a:r>
            <a:r>
              <a:rPr lang="en-US" sz="5400" dirty="0" smtClean="0"/>
              <a:t> </a:t>
            </a:r>
            <a:r>
              <a:rPr lang="en-US" sz="5400" dirty="0" err="1" smtClean="0"/>
              <a:t>übersetzte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Puschkins</a:t>
            </a:r>
            <a:r>
              <a:rPr lang="en-US" sz="5400" dirty="0" smtClean="0"/>
              <a:t> </a:t>
            </a:r>
            <a:r>
              <a:rPr lang="en-US" sz="5400" dirty="0" err="1" smtClean="0"/>
              <a:t>Gedicht</a:t>
            </a:r>
            <a:r>
              <a:rPr lang="en-US" sz="5400" dirty="0" smtClean="0"/>
              <a:t> “</a:t>
            </a:r>
            <a:r>
              <a:rPr lang="ru-RU" sz="5400" dirty="0" smtClean="0"/>
              <a:t>Я Вас любил: любовь еще, быть может…</a:t>
            </a:r>
            <a:r>
              <a:rPr lang="en-US" sz="5400" dirty="0" smtClean="0"/>
              <a:t>”</a:t>
            </a:r>
            <a:r>
              <a:rPr lang="ru-RU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Werke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Friedrich </a:t>
            </a:r>
            <a:r>
              <a:rPr lang="en-US" sz="5400" dirty="0" err="1" smtClean="0"/>
              <a:t>Bodenstedt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Wem</a:t>
            </a:r>
            <a:r>
              <a:rPr lang="en-US" sz="5400" dirty="0" smtClean="0"/>
              <a:t> </a:t>
            </a:r>
            <a:r>
              <a:rPr lang="en-US" sz="5400" dirty="0" err="1" smtClean="0"/>
              <a:t>widmete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die </a:t>
            </a:r>
            <a:r>
              <a:rPr lang="en-US" sz="5400" dirty="0" err="1" smtClean="0"/>
              <a:t>schönsten</a:t>
            </a:r>
            <a:r>
              <a:rPr lang="en-US" sz="5400" dirty="0" smtClean="0"/>
              <a:t> </a:t>
            </a:r>
            <a:r>
              <a:rPr lang="en-US" sz="5400" dirty="0" err="1" smtClean="0"/>
              <a:t>Liebesgedichte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widmete</a:t>
            </a:r>
            <a:r>
              <a:rPr lang="en-US" sz="5400" dirty="0" smtClean="0"/>
              <a:t> Natalia </a:t>
            </a:r>
            <a:r>
              <a:rPr lang="en-US" sz="5400" dirty="0" err="1" smtClean="0"/>
              <a:t>Gontscharowa</a:t>
            </a:r>
            <a:r>
              <a:rPr lang="en-US" sz="5400" dirty="0" smtClean="0"/>
              <a:t> die </a:t>
            </a:r>
            <a:r>
              <a:rPr lang="en-US" sz="5400" dirty="0" err="1" smtClean="0"/>
              <a:t>schönsten</a:t>
            </a:r>
            <a:r>
              <a:rPr lang="en-US" sz="5400" dirty="0" smtClean="0"/>
              <a:t> </a:t>
            </a:r>
            <a:r>
              <a:rPr lang="en-US" sz="5400" dirty="0" err="1" smtClean="0"/>
              <a:t>Liebesgedichte</a:t>
            </a:r>
            <a:r>
              <a:rPr lang="en-US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Welche</a:t>
            </a:r>
            <a:r>
              <a:rPr lang="en-US" sz="5400" dirty="0" smtClean="0"/>
              <a:t> </a:t>
            </a:r>
            <a:r>
              <a:rPr lang="en-US" sz="5400" dirty="0" err="1" smtClean="0"/>
              <a:t>Folgen</a:t>
            </a:r>
            <a:r>
              <a:rPr lang="en-US" sz="5400" dirty="0" smtClean="0"/>
              <a:t> </a:t>
            </a:r>
            <a:r>
              <a:rPr lang="en-US" sz="5400" dirty="0" err="1" smtClean="0"/>
              <a:t>hatte</a:t>
            </a:r>
            <a:r>
              <a:rPr lang="en-US" sz="5400" dirty="0" smtClean="0"/>
              <a:t> das </a:t>
            </a:r>
            <a:r>
              <a:rPr lang="en-US" sz="5400" dirty="0" err="1" smtClean="0"/>
              <a:t>Duell</a:t>
            </a:r>
            <a:r>
              <a:rPr lang="en-US" sz="5400" dirty="0" smtClean="0"/>
              <a:t> </a:t>
            </a:r>
            <a:r>
              <a:rPr lang="en-US" sz="5400" dirty="0" err="1" smtClean="0"/>
              <a:t>mit</a:t>
            </a:r>
            <a:r>
              <a:rPr lang="en-US" sz="5400" dirty="0" smtClean="0"/>
              <a:t> </a:t>
            </a:r>
            <a:r>
              <a:rPr lang="en-US" sz="5400" dirty="0" err="1" smtClean="0"/>
              <a:t>Dantes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Puschkin</a:t>
            </a:r>
            <a:r>
              <a:rPr lang="en-US" sz="4800" dirty="0" smtClean="0"/>
              <a:t> </a:t>
            </a:r>
            <a:r>
              <a:rPr lang="en-US" sz="4800" dirty="0" err="1" smtClean="0"/>
              <a:t>duellierte</a:t>
            </a:r>
            <a:r>
              <a:rPr lang="en-US" sz="4800" dirty="0" smtClean="0"/>
              <a:t> </a:t>
            </a:r>
            <a:r>
              <a:rPr lang="en-US" sz="4800" dirty="0" err="1" smtClean="0"/>
              <a:t>mit</a:t>
            </a:r>
            <a:r>
              <a:rPr lang="en-US" sz="4800" dirty="0" smtClean="0"/>
              <a:t> </a:t>
            </a:r>
            <a:r>
              <a:rPr lang="en-US" sz="4800" dirty="0" err="1" smtClean="0"/>
              <a:t>Dantes</a:t>
            </a:r>
            <a:r>
              <a:rPr lang="en-US" sz="4800" dirty="0" smtClean="0"/>
              <a:t> und </a:t>
            </a:r>
            <a:r>
              <a:rPr lang="en-US" sz="4800" dirty="0" err="1" smtClean="0"/>
              <a:t>wurde</a:t>
            </a:r>
            <a:r>
              <a:rPr lang="en-US" sz="4800" dirty="0" smtClean="0"/>
              <a:t> </a:t>
            </a:r>
            <a:r>
              <a:rPr lang="en-US" sz="4800" dirty="0" err="1" smtClean="0"/>
              <a:t>tödlich</a:t>
            </a:r>
            <a:r>
              <a:rPr lang="en-US" sz="4800" dirty="0" smtClean="0"/>
              <a:t> </a:t>
            </a:r>
            <a:r>
              <a:rPr lang="en-US" sz="4800" dirty="0" err="1" smtClean="0"/>
              <a:t>verwundet</a:t>
            </a:r>
            <a:r>
              <a:rPr lang="en-US" sz="4800" dirty="0" smtClean="0"/>
              <a:t>. In </a:t>
            </a:r>
            <a:r>
              <a:rPr lang="en-US" sz="4800" dirty="0" err="1" smtClean="0"/>
              <a:t>zwei</a:t>
            </a:r>
            <a:r>
              <a:rPr lang="en-US" sz="4800" dirty="0" smtClean="0"/>
              <a:t> </a:t>
            </a:r>
            <a:r>
              <a:rPr lang="en-US" sz="4800" dirty="0" err="1" smtClean="0"/>
              <a:t>Tagen</a:t>
            </a:r>
            <a:r>
              <a:rPr lang="en-US" sz="4800" dirty="0" smtClean="0"/>
              <a:t> </a:t>
            </a:r>
            <a:r>
              <a:rPr lang="en-US" sz="4800" dirty="0" err="1" smtClean="0"/>
              <a:t>nach</a:t>
            </a:r>
            <a:r>
              <a:rPr lang="en-US" sz="4800" dirty="0" smtClean="0"/>
              <a:t> </a:t>
            </a:r>
            <a:r>
              <a:rPr lang="en-US" sz="4800" dirty="0" err="1" smtClean="0"/>
              <a:t>dem</a:t>
            </a:r>
            <a:r>
              <a:rPr lang="en-US" sz="4800" dirty="0" smtClean="0"/>
              <a:t> </a:t>
            </a:r>
            <a:r>
              <a:rPr lang="en-US" sz="4800" dirty="0" err="1" smtClean="0"/>
              <a:t>Duell</a:t>
            </a:r>
            <a:r>
              <a:rPr lang="en-US" sz="4800" dirty="0" smtClean="0"/>
              <a:t> </a:t>
            </a:r>
            <a:r>
              <a:rPr lang="en-US" sz="4800" dirty="0" err="1" smtClean="0"/>
              <a:t>starb</a:t>
            </a:r>
            <a:r>
              <a:rPr lang="en-US" sz="4800" dirty="0" smtClean="0"/>
              <a:t> </a:t>
            </a:r>
            <a:r>
              <a:rPr lang="en-US" sz="4800" dirty="0" err="1" smtClean="0"/>
              <a:t>Puschkin</a:t>
            </a:r>
            <a:r>
              <a:rPr lang="en-US" sz="4800" dirty="0" smtClean="0"/>
              <a:t> und </a:t>
            </a:r>
            <a:r>
              <a:rPr lang="en-US" sz="4800" dirty="0" err="1" smtClean="0"/>
              <a:t>damit</a:t>
            </a:r>
            <a:r>
              <a:rPr lang="en-US" sz="4800" dirty="0" smtClean="0"/>
              <a:t> </a:t>
            </a:r>
            <a:r>
              <a:rPr lang="en-US" sz="4800" dirty="0" err="1" smtClean="0"/>
              <a:t>verlor</a:t>
            </a:r>
            <a:r>
              <a:rPr lang="en-US" sz="4800" dirty="0" smtClean="0"/>
              <a:t> </a:t>
            </a:r>
            <a:r>
              <a:rPr lang="en-US" sz="4800" dirty="0" err="1" smtClean="0"/>
              <a:t>Russland</a:t>
            </a:r>
            <a:r>
              <a:rPr lang="en-US" sz="4800" dirty="0" smtClean="0"/>
              <a:t> </a:t>
            </a:r>
            <a:r>
              <a:rPr lang="en-US" sz="4800" dirty="0" err="1" smtClean="0"/>
              <a:t>seinen</a:t>
            </a:r>
            <a:r>
              <a:rPr lang="en-US" sz="4800" dirty="0" smtClean="0"/>
              <a:t> </a:t>
            </a:r>
            <a:r>
              <a:rPr lang="en-US" sz="4800" dirty="0" err="1" smtClean="0"/>
              <a:t>besten</a:t>
            </a:r>
            <a:r>
              <a:rPr lang="en-US" sz="4800" dirty="0" smtClean="0"/>
              <a:t> </a:t>
            </a:r>
            <a:r>
              <a:rPr lang="en-US" sz="4800" dirty="0" err="1" smtClean="0"/>
              <a:t>Dichter</a:t>
            </a:r>
            <a:r>
              <a:rPr lang="en-US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Warum</a:t>
            </a:r>
            <a:r>
              <a:rPr lang="en-US" sz="5400" dirty="0" smtClean="0"/>
              <a:t> </a:t>
            </a:r>
            <a:r>
              <a:rPr lang="en-US" sz="5400" dirty="0" err="1" smtClean="0"/>
              <a:t>verbrachte</a:t>
            </a:r>
            <a:r>
              <a:rPr lang="en-US" sz="5400" dirty="0" smtClean="0"/>
              <a:t>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viele</a:t>
            </a:r>
            <a:r>
              <a:rPr lang="en-US" sz="5400" dirty="0" smtClean="0"/>
              <a:t> </a:t>
            </a:r>
            <a:r>
              <a:rPr lang="en-US" sz="5400" dirty="0" err="1" smtClean="0"/>
              <a:t>Jahre</a:t>
            </a:r>
            <a:r>
              <a:rPr lang="en-US" sz="5400" dirty="0" smtClean="0"/>
              <a:t> </a:t>
            </a:r>
            <a:r>
              <a:rPr lang="en-US" sz="5400" dirty="0" err="1" smtClean="0"/>
              <a:t>im</a:t>
            </a:r>
            <a:r>
              <a:rPr lang="en-US" sz="5400" dirty="0" smtClean="0"/>
              <a:t> </a:t>
            </a:r>
            <a:r>
              <a:rPr lang="en-US" sz="5400" dirty="0" err="1" smtClean="0"/>
              <a:t>Exil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4000" dirty="0" err="1" smtClean="0"/>
              <a:t>Puschkin</a:t>
            </a:r>
            <a:r>
              <a:rPr lang="en-US" sz="4000" dirty="0" smtClean="0"/>
              <a:t> </a:t>
            </a:r>
            <a:r>
              <a:rPr lang="en-US" sz="4000" dirty="0" err="1" smtClean="0"/>
              <a:t>unterstützte</a:t>
            </a:r>
            <a:r>
              <a:rPr lang="en-US" sz="4000" dirty="0" smtClean="0"/>
              <a:t> die </a:t>
            </a:r>
            <a:r>
              <a:rPr lang="en-US" sz="4000" dirty="0" err="1" smtClean="0"/>
              <a:t>Dekabristen</a:t>
            </a:r>
            <a:r>
              <a:rPr lang="en-US" sz="4000" dirty="0" smtClean="0"/>
              <a:t>, die </a:t>
            </a:r>
            <a:r>
              <a:rPr lang="en-US" sz="4000" dirty="0" err="1" smtClean="0"/>
              <a:t>gegen</a:t>
            </a:r>
            <a:r>
              <a:rPr lang="en-US" sz="4000" dirty="0" smtClean="0"/>
              <a:t> den </a:t>
            </a:r>
            <a:r>
              <a:rPr lang="en-US" sz="4000" dirty="0" err="1" smtClean="0"/>
              <a:t>Zaren</a:t>
            </a:r>
            <a:r>
              <a:rPr lang="en-US" sz="4000" dirty="0" smtClean="0"/>
              <a:t> und </a:t>
            </a:r>
            <a:r>
              <a:rPr lang="en-US" sz="4000" dirty="0" err="1" smtClean="0"/>
              <a:t>für</a:t>
            </a:r>
            <a:r>
              <a:rPr lang="en-US" sz="4000" dirty="0" smtClean="0"/>
              <a:t> </a:t>
            </a:r>
            <a:r>
              <a:rPr lang="en-US" sz="4000" dirty="0" err="1" smtClean="0"/>
              <a:t>eine</a:t>
            </a:r>
            <a:r>
              <a:rPr lang="en-US" sz="4000" dirty="0" smtClean="0"/>
              <a:t> </a:t>
            </a:r>
            <a:r>
              <a:rPr lang="en-US" sz="4000" dirty="0" err="1" smtClean="0"/>
              <a:t>neue</a:t>
            </a:r>
            <a:r>
              <a:rPr lang="en-US" sz="4000" dirty="0" smtClean="0"/>
              <a:t> </a:t>
            </a:r>
            <a:r>
              <a:rPr lang="en-US" sz="4000" dirty="0" err="1" smtClean="0"/>
              <a:t>Gesellschaftsordnung</a:t>
            </a:r>
            <a:r>
              <a:rPr lang="en-US" sz="4000" dirty="0" smtClean="0"/>
              <a:t> </a:t>
            </a:r>
            <a:r>
              <a:rPr lang="en-US" sz="4000" dirty="0" err="1" smtClean="0"/>
              <a:t>auftraten</a:t>
            </a:r>
            <a:r>
              <a:rPr lang="en-US" sz="4000" dirty="0" smtClean="0"/>
              <a:t>. </a:t>
            </a:r>
            <a:r>
              <a:rPr lang="en-US" sz="4000" dirty="0" err="1" smtClean="0"/>
              <a:t>Für</a:t>
            </a:r>
            <a:r>
              <a:rPr lang="en-US" sz="4000" dirty="0" smtClean="0"/>
              <a:t> seine </a:t>
            </a:r>
            <a:r>
              <a:rPr lang="en-US" sz="4000" dirty="0" err="1" smtClean="0"/>
              <a:t>Ansichten</a:t>
            </a:r>
            <a:r>
              <a:rPr lang="en-US" sz="4000" dirty="0" smtClean="0"/>
              <a:t> </a:t>
            </a:r>
            <a:r>
              <a:rPr lang="en-US" sz="4000" dirty="0" err="1" smtClean="0"/>
              <a:t>wurde</a:t>
            </a:r>
            <a:r>
              <a:rPr lang="en-US" sz="4000" dirty="0" smtClean="0"/>
              <a:t> 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verbannt</a:t>
            </a:r>
            <a:r>
              <a:rPr lang="en-US" sz="4000" dirty="0" smtClean="0"/>
              <a:t> und </a:t>
            </a:r>
            <a:r>
              <a:rPr lang="en-US" sz="4000" dirty="0" err="1" smtClean="0"/>
              <a:t>verbrachte</a:t>
            </a:r>
            <a:r>
              <a:rPr lang="en-US" sz="4000" dirty="0" smtClean="0"/>
              <a:t> </a:t>
            </a:r>
            <a:r>
              <a:rPr lang="en-US" sz="4000" dirty="0" err="1" smtClean="0"/>
              <a:t>viele</a:t>
            </a:r>
            <a:r>
              <a:rPr lang="en-US" sz="4000" dirty="0" smtClean="0"/>
              <a:t> </a:t>
            </a:r>
            <a:r>
              <a:rPr lang="en-US" sz="4000" dirty="0" err="1" smtClean="0"/>
              <a:t>Jahre</a:t>
            </a:r>
            <a:r>
              <a:rPr lang="en-US" sz="4000" dirty="0" smtClean="0"/>
              <a:t> </a:t>
            </a:r>
            <a:r>
              <a:rPr lang="en-US" sz="4000" dirty="0" err="1" smtClean="0"/>
              <a:t>im</a:t>
            </a:r>
            <a:r>
              <a:rPr lang="en-US" sz="4000" dirty="0" smtClean="0"/>
              <a:t> </a:t>
            </a:r>
            <a:r>
              <a:rPr lang="en-US" sz="4000" dirty="0" err="1" smtClean="0"/>
              <a:t>Exil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Warum</a:t>
            </a:r>
            <a:r>
              <a:rPr lang="en-US" sz="5400" dirty="0" smtClean="0"/>
              <a:t> </a:t>
            </a:r>
            <a:r>
              <a:rPr lang="en-US" sz="5400" dirty="0" err="1" smtClean="0"/>
              <a:t>vergleicht</a:t>
            </a:r>
            <a:r>
              <a:rPr lang="en-US" sz="5400" dirty="0" smtClean="0"/>
              <a:t> man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mit</a:t>
            </a:r>
            <a:r>
              <a:rPr lang="en-US" sz="5400" dirty="0" smtClean="0"/>
              <a:t> </a:t>
            </a:r>
            <a:r>
              <a:rPr lang="en-US" sz="5400" dirty="0" err="1" smtClean="0"/>
              <a:t>deutschem</a:t>
            </a:r>
            <a:r>
              <a:rPr lang="en-US" sz="5400" dirty="0" smtClean="0"/>
              <a:t> </a:t>
            </a:r>
            <a:r>
              <a:rPr lang="en-US" sz="5400" dirty="0" err="1" smtClean="0"/>
              <a:t>Dichter</a:t>
            </a:r>
            <a:r>
              <a:rPr lang="en-US" sz="5400" dirty="0" smtClean="0"/>
              <a:t> Goethe?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Взгляд, мнение</a:t>
            </a:r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Судьба</a:t>
            </a:r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Ссылка</a:t>
            </a:r>
          </a:p>
          <a:p>
            <a:pPr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5400" dirty="0" err="1" smtClean="0"/>
              <a:t>Puschkin</a:t>
            </a:r>
            <a:r>
              <a:rPr lang="en-US" sz="5400" dirty="0" smtClean="0"/>
              <a:t> </a:t>
            </a:r>
            <a:r>
              <a:rPr lang="en-US" sz="5400" dirty="0" err="1" smtClean="0"/>
              <a:t>bedeutet</a:t>
            </a:r>
            <a:r>
              <a:rPr lang="en-US" sz="5400" dirty="0" smtClean="0"/>
              <a:t> </a:t>
            </a:r>
            <a:r>
              <a:rPr lang="en-US" sz="5400" dirty="0" err="1" smtClean="0"/>
              <a:t>für</a:t>
            </a:r>
            <a:r>
              <a:rPr lang="en-US" sz="5400" dirty="0" smtClean="0"/>
              <a:t> die </a:t>
            </a:r>
            <a:r>
              <a:rPr lang="en-US" sz="5400" dirty="0" err="1" smtClean="0"/>
              <a:t>russische</a:t>
            </a:r>
            <a:r>
              <a:rPr lang="en-US" sz="5400" dirty="0" smtClean="0"/>
              <a:t> </a:t>
            </a:r>
            <a:r>
              <a:rPr lang="en-US" sz="5400" dirty="0" err="1" smtClean="0"/>
              <a:t>Literatur</a:t>
            </a:r>
            <a:r>
              <a:rPr lang="en-US" sz="5400" dirty="0" smtClean="0"/>
              <a:t> </a:t>
            </a:r>
            <a:r>
              <a:rPr lang="en-US" sz="5400" dirty="0" err="1" smtClean="0"/>
              <a:t>genau</a:t>
            </a:r>
            <a:r>
              <a:rPr lang="en-US" sz="5400" dirty="0" smtClean="0"/>
              <a:t> so </a:t>
            </a:r>
            <a:r>
              <a:rPr lang="en-US" sz="5400" dirty="0" err="1" smtClean="0"/>
              <a:t>viel</a:t>
            </a:r>
            <a:r>
              <a:rPr lang="en-US" sz="5400" dirty="0" smtClean="0"/>
              <a:t> </a:t>
            </a:r>
            <a:r>
              <a:rPr lang="en-US" sz="5400" dirty="0" err="1" smtClean="0"/>
              <a:t>wie</a:t>
            </a:r>
            <a:r>
              <a:rPr lang="en-US" sz="5400" dirty="0" smtClean="0"/>
              <a:t> Goethe </a:t>
            </a:r>
            <a:r>
              <a:rPr lang="en-US" sz="5400" dirty="0" err="1" smtClean="0"/>
              <a:t>für</a:t>
            </a:r>
            <a:r>
              <a:rPr lang="en-US" sz="5400" dirty="0" smtClean="0"/>
              <a:t> die deutsche.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Welche</a:t>
            </a:r>
            <a:r>
              <a:rPr lang="en-US" sz="5400" dirty="0" smtClean="0"/>
              <a:t> </a:t>
            </a:r>
            <a:r>
              <a:rPr lang="ru-RU" sz="5400" smtClean="0"/>
              <a:t>8 </a:t>
            </a:r>
            <a:r>
              <a:rPr lang="en-US" sz="5400" smtClean="0"/>
              <a:t>Namen</a:t>
            </a:r>
            <a:r>
              <a:rPr lang="en-US" sz="5400" dirty="0" smtClean="0"/>
              <a:t> </a:t>
            </a:r>
            <a:r>
              <a:rPr lang="en-US" sz="5400" dirty="0" err="1" smtClean="0"/>
              <a:t>wurden</a:t>
            </a:r>
            <a:r>
              <a:rPr lang="en-US" sz="5400" dirty="0" smtClean="0"/>
              <a:t> </a:t>
            </a:r>
            <a:r>
              <a:rPr lang="en-US" sz="5400" dirty="0" err="1" smtClean="0"/>
              <a:t>im</a:t>
            </a:r>
            <a:r>
              <a:rPr lang="en-US" sz="5400" dirty="0" smtClean="0"/>
              <a:t> Text “Alexander </a:t>
            </a:r>
            <a:r>
              <a:rPr lang="en-US" sz="5400" dirty="0" err="1" smtClean="0"/>
              <a:t>Puschkin</a:t>
            </a:r>
            <a:r>
              <a:rPr lang="en-US" sz="5400" dirty="0" smtClean="0"/>
              <a:t>” </a:t>
            </a:r>
            <a:r>
              <a:rPr lang="en-US" sz="5400" dirty="0" err="1" smtClean="0"/>
              <a:t>genannt</a:t>
            </a:r>
            <a:r>
              <a:rPr lang="en-US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Und </a:t>
            </a:r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anderes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1) Alexander </a:t>
            </a:r>
            <a:r>
              <a:rPr lang="en-US" sz="3600" dirty="0" err="1" smtClean="0"/>
              <a:t>Sergejewitsch</a:t>
            </a:r>
            <a:r>
              <a:rPr lang="en-US" sz="3600" dirty="0" smtClean="0"/>
              <a:t> </a:t>
            </a:r>
            <a:r>
              <a:rPr lang="en-US" sz="3600" dirty="0" err="1" smtClean="0"/>
              <a:t>Puschkin</a:t>
            </a:r>
            <a:r>
              <a:rPr lang="en-US" sz="3600" dirty="0" smtClean="0"/>
              <a:t>;</a:t>
            </a:r>
          </a:p>
          <a:p>
            <a:pPr>
              <a:buNone/>
            </a:pPr>
            <a:r>
              <a:rPr lang="en-US" sz="3600" dirty="0" smtClean="0"/>
              <a:t>2) Goethe; 3) die </a:t>
            </a:r>
            <a:r>
              <a:rPr lang="en-US" sz="3600" dirty="0" err="1" smtClean="0"/>
              <a:t>Schwester</a:t>
            </a:r>
            <a:r>
              <a:rPr lang="en-US" sz="3600" dirty="0" smtClean="0"/>
              <a:t> Olga;</a:t>
            </a:r>
          </a:p>
          <a:p>
            <a:pPr>
              <a:buNone/>
            </a:pPr>
            <a:r>
              <a:rPr lang="en-US" sz="3600" dirty="0" smtClean="0"/>
              <a:t>4) </a:t>
            </a:r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Bruder</a:t>
            </a:r>
            <a:r>
              <a:rPr lang="en-US" sz="3600" dirty="0" smtClean="0"/>
              <a:t> Lew; 5) </a:t>
            </a:r>
            <a:r>
              <a:rPr lang="en-US" sz="3600" dirty="0" err="1" smtClean="0"/>
              <a:t>Dantes</a:t>
            </a:r>
            <a:r>
              <a:rPr lang="en-US" sz="3600" dirty="0" smtClean="0"/>
              <a:t>;</a:t>
            </a:r>
          </a:p>
          <a:p>
            <a:pPr>
              <a:buNone/>
            </a:pPr>
            <a:r>
              <a:rPr lang="en-US" sz="3600" dirty="0" smtClean="0"/>
              <a:t>6) die </a:t>
            </a:r>
            <a:r>
              <a:rPr lang="en-US" sz="3600" dirty="0" err="1" smtClean="0"/>
              <a:t>Betreuerin</a:t>
            </a:r>
            <a:r>
              <a:rPr lang="en-US" sz="3600" dirty="0" smtClean="0"/>
              <a:t> </a:t>
            </a:r>
            <a:r>
              <a:rPr lang="en-US" sz="3600" dirty="0" err="1" smtClean="0"/>
              <a:t>Arina</a:t>
            </a:r>
            <a:r>
              <a:rPr lang="en-US" sz="3600" dirty="0" smtClean="0"/>
              <a:t> </a:t>
            </a:r>
            <a:r>
              <a:rPr lang="en-US" sz="3600" dirty="0" err="1" smtClean="0"/>
              <a:t>Rodionowna</a:t>
            </a:r>
            <a:r>
              <a:rPr lang="en-US" sz="3600" dirty="0" smtClean="0"/>
              <a:t>;</a:t>
            </a:r>
          </a:p>
          <a:p>
            <a:pPr>
              <a:buNone/>
            </a:pPr>
            <a:r>
              <a:rPr lang="en-US" sz="3600" dirty="0" smtClean="0"/>
              <a:t>7) </a:t>
            </a:r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Dichter</a:t>
            </a:r>
            <a:r>
              <a:rPr lang="en-US" sz="3600" dirty="0" smtClean="0"/>
              <a:t> </a:t>
            </a:r>
            <a:r>
              <a:rPr lang="en-US" sz="3600" dirty="0" err="1" smtClean="0"/>
              <a:t>Wassili</a:t>
            </a:r>
            <a:r>
              <a:rPr lang="en-US" sz="3600" dirty="0" smtClean="0"/>
              <a:t> </a:t>
            </a:r>
            <a:r>
              <a:rPr lang="en-US" sz="3600" dirty="0" err="1" smtClean="0"/>
              <a:t>Shukowski</a:t>
            </a:r>
            <a:r>
              <a:rPr lang="en-US" sz="3600" dirty="0" smtClean="0"/>
              <a:t>;</a:t>
            </a:r>
          </a:p>
          <a:p>
            <a:pPr>
              <a:buNone/>
            </a:pPr>
            <a:r>
              <a:rPr lang="en-US" sz="3600" dirty="0" smtClean="0"/>
              <a:t>8) Natalia </a:t>
            </a:r>
            <a:r>
              <a:rPr lang="en-US" sz="3600" dirty="0" err="1" smtClean="0"/>
              <a:t>Gontscharowa</a:t>
            </a:r>
            <a:r>
              <a:rPr lang="en-US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die </a:t>
            </a:r>
            <a:r>
              <a:rPr lang="en-US" sz="7200" dirty="0" err="1" smtClean="0"/>
              <a:t>Ansicht</a:t>
            </a:r>
            <a:r>
              <a:rPr lang="en-US" sz="7200" dirty="0" smtClean="0"/>
              <a:t> </a:t>
            </a:r>
            <a:r>
              <a:rPr lang="ru-RU" sz="7200" dirty="0" smtClean="0"/>
              <a:t>(-</a:t>
            </a:r>
            <a:r>
              <a:rPr lang="en-US" sz="7200" dirty="0" smtClean="0"/>
              <a:t>en</a:t>
            </a:r>
            <a:r>
              <a:rPr lang="ru-RU" sz="7200" dirty="0" smtClean="0"/>
              <a:t>) </a:t>
            </a:r>
          </a:p>
          <a:p>
            <a:pPr algn="ctr"/>
            <a:r>
              <a:rPr lang="en-US" sz="7200" dirty="0" smtClean="0"/>
              <a:t>das </a:t>
            </a:r>
            <a:r>
              <a:rPr lang="en-US" sz="7200" dirty="0" err="1" smtClean="0"/>
              <a:t>Schicksal</a:t>
            </a:r>
            <a:r>
              <a:rPr lang="en-US" sz="7200" dirty="0" smtClean="0"/>
              <a:t> (-e)</a:t>
            </a:r>
            <a:endParaRPr lang="ru-RU" sz="7200" dirty="0" smtClean="0"/>
          </a:p>
          <a:p>
            <a:pPr algn="ctr"/>
            <a:r>
              <a:rPr lang="en-US" sz="7200" dirty="0" smtClean="0"/>
              <a:t>das </a:t>
            </a:r>
            <a:r>
              <a:rPr lang="en-US" sz="7200" dirty="0" err="1" smtClean="0"/>
              <a:t>Exil</a:t>
            </a:r>
            <a:r>
              <a:rPr lang="ru-RU" sz="7200" dirty="0" smtClean="0"/>
              <a:t> (-</a:t>
            </a:r>
            <a:r>
              <a:rPr lang="en-US" sz="7200" dirty="0" smtClean="0"/>
              <a:t>e</a:t>
            </a:r>
            <a:r>
              <a:rPr lang="ru-RU" sz="7200" dirty="0" smtClean="0"/>
              <a:t>)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Терять</a:t>
            </a:r>
          </a:p>
          <a:p>
            <a:pPr algn="ctr"/>
            <a:r>
              <a:rPr lang="ru-RU" sz="8000" dirty="0" smtClean="0"/>
              <a:t>Господствовать</a:t>
            </a:r>
          </a:p>
          <a:p>
            <a:pPr algn="ctr"/>
            <a:r>
              <a:rPr lang="ru-RU" sz="8000" dirty="0" smtClean="0"/>
              <a:t>Фехтовать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500" dirty="0" err="1" smtClean="0"/>
              <a:t>verlieren</a:t>
            </a:r>
            <a:r>
              <a:rPr lang="en-US" sz="6500" dirty="0" smtClean="0"/>
              <a:t> (</a:t>
            </a:r>
            <a:r>
              <a:rPr lang="en-US" sz="6500" dirty="0" err="1" smtClean="0"/>
              <a:t>verlor</a:t>
            </a:r>
            <a:r>
              <a:rPr lang="en-US" sz="6500" dirty="0" smtClean="0"/>
              <a:t>, </a:t>
            </a:r>
            <a:r>
              <a:rPr lang="en-US" sz="6500" dirty="0" err="1" smtClean="0"/>
              <a:t>verloren</a:t>
            </a:r>
            <a:r>
              <a:rPr lang="en-US" sz="6500" dirty="0" smtClean="0"/>
              <a:t>)</a:t>
            </a:r>
            <a:endParaRPr lang="ru-RU" sz="6500" dirty="0" smtClean="0"/>
          </a:p>
          <a:p>
            <a:pPr algn="ctr"/>
            <a:r>
              <a:rPr lang="en-US" sz="6500" dirty="0" err="1" smtClean="0"/>
              <a:t>herrschen</a:t>
            </a:r>
            <a:r>
              <a:rPr lang="en-US" sz="6500" dirty="0" smtClean="0"/>
              <a:t> (-</a:t>
            </a:r>
            <a:r>
              <a:rPr lang="en-US" sz="6500" dirty="0" err="1" smtClean="0"/>
              <a:t>te</a:t>
            </a:r>
            <a:r>
              <a:rPr lang="en-US" sz="6500" dirty="0" smtClean="0"/>
              <a:t>, -t)</a:t>
            </a:r>
            <a:endParaRPr lang="ru-RU" sz="6500" dirty="0" smtClean="0"/>
          </a:p>
          <a:p>
            <a:pPr algn="ctr"/>
            <a:r>
              <a:rPr lang="en-US" sz="6500" dirty="0" err="1" smtClean="0"/>
              <a:t>fechten</a:t>
            </a:r>
            <a:r>
              <a:rPr lang="en-US" sz="6500" dirty="0" smtClean="0"/>
              <a:t> (</a:t>
            </a:r>
            <a:r>
              <a:rPr lang="en-US" sz="6500" dirty="0" err="1" smtClean="0"/>
              <a:t>focht</a:t>
            </a:r>
            <a:r>
              <a:rPr lang="en-US" sz="6500" dirty="0" smtClean="0"/>
              <a:t>, </a:t>
            </a:r>
            <a:r>
              <a:rPr lang="en-US" sz="6500" dirty="0" err="1" smtClean="0"/>
              <a:t>gefochten</a:t>
            </a:r>
            <a:r>
              <a:rPr lang="en-US" sz="6500" dirty="0" smtClean="0"/>
              <a:t>)</a:t>
            </a:r>
            <a:endParaRPr lang="ru-RU" sz="6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Lexik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Оказывать влияние</a:t>
            </a:r>
          </a:p>
          <a:p>
            <a:pPr algn="ctr"/>
            <a:r>
              <a:rPr lang="ru-RU" sz="6600" dirty="0" smtClean="0"/>
              <a:t>Поддерживать</a:t>
            </a:r>
          </a:p>
          <a:p>
            <a:pPr algn="ctr"/>
            <a:r>
              <a:rPr lang="ru-RU" sz="6600" dirty="0" smtClean="0"/>
              <a:t>Даваться с трудом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630</Words>
  <Application>Microsoft Office PowerPoint</Application>
  <PresentationFormat>Экран (4:3)</PresentationFormat>
  <Paragraphs>158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Office Theme</vt:lpstr>
      <vt:lpstr>Eigenes Spiel</vt:lpstr>
      <vt:lpstr>Слайд 2</vt:lpstr>
      <vt:lpstr>Lexik </vt:lpstr>
      <vt:lpstr>Lexik </vt:lpstr>
      <vt:lpstr>Lexik</vt:lpstr>
      <vt:lpstr>Lexik</vt:lpstr>
      <vt:lpstr>Lexik</vt:lpstr>
      <vt:lpstr>Lexik</vt:lpstr>
      <vt:lpstr>Lexik</vt:lpstr>
      <vt:lpstr>Lexik</vt:lpstr>
      <vt:lpstr>Lexik</vt:lpstr>
      <vt:lpstr>Lexik</vt:lpstr>
      <vt:lpstr>Daten</vt:lpstr>
      <vt:lpstr>Daten</vt:lpstr>
      <vt:lpstr>Daten</vt:lpstr>
      <vt:lpstr>Daten</vt:lpstr>
      <vt:lpstr>Daten</vt:lpstr>
      <vt:lpstr>Daten</vt:lpstr>
      <vt:lpstr>Daten</vt:lpstr>
      <vt:lpstr>Daten</vt:lpstr>
      <vt:lpstr>Daten</vt:lpstr>
      <vt:lpstr>Daten</vt:lpstr>
      <vt:lpstr>Ausbildung</vt:lpstr>
      <vt:lpstr>Ausbildung</vt:lpstr>
      <vt:lpstr>Ausbildung</vt:lpstr>
      <vt:lpstr>Ausbildung</vt:lpstr>
      <vt:lpstr>Ausbildung</vt:lpstr>
      <vt:lpstr>Ausbildung</vt:lpstr>
      <vt:lpstr>Ausbildung</vt:lpstr>
      <vt:lpstr>Ausbildung</vt:lpstr>
      <vt:lpstr>Ausbildung</vt:lpstr>
      <vt:lpstr>Ausbildung</vt:lpstr>
      <vt:lpstr>Werke</vt:lpstr>
      <vt:lpstr>Werke</vt:lpstr>
      <vt:lpstr>Werke</vt:lpstr>
      <vt:lpstr>Werke</vt:lpstr>
      <vt:lpstr>Werke</vt:lpstr>
      <vt:lpstr>Werke</vt:lpstr>
      <vt:lpstr>Werke</vt:lpstr>
      <vt:lpstr>Werke</vt:lpstr>
      <vt:lpstr>Werke</vt:lpstr>
      <vt:lpstr>Werke</vt:lpstr>
      <vt:lpstr>Und anderes</vt:lpstr>
      <vt:lpstr>Und anderes</vt:lpstr>
      <vt:lpstr>Und anderes</vt:lpstr>
      <vt:lpstr>Und anderes</vt:lpstr>
      <vt:lpstr>Und anderes</vt:lpstr>
      <vt:lpstr>Und anderes</vt:lpstr>
      <vt:lpstr>Und anderes</vt:lpstr>
      <vt:lpstr>Und anderes</vt:lpstr>
      <vt:lpstr>Und anderes</vt:lpstr>
      <vt:lpstr>Und anderes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Eigenes Spiel</dc:title>
  <dc:creator>Мария</dc:creator>
  <cp:lastModifiedBy>Мария</cp:lastModifiedBy>
  <cp:revision>33</cp:revision>
  <dcterms:created xsi:type="dcterms:W3CDTF">2015-04-04T13:30:07Z</dcterms:created>
  <dcterms:modified xsi:type="dcterms:W3CDTF">2015-04-04T20:31:20Z</dcterms:modified>
</cp:coreProperties>
</file>