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7"/>
  </p:notesMasterIdLst>
  <p:sldIdLst>
    <p:sldId id="256" r:id="rId3"/>
    <p:sldId id="259" r:id="rId4"/>
    <p:sldId id="283" r:id="rId5"/>
    <p:sldId id="285" r:id="rId6"/>
    <p:sldId id="286" r:id="rId7"/>
    <p:sldId id="287" r:id="rId8"/>
    <p:sldId id="288" r:id="rId9"/>
    <p:sldId id="289" r:id="rId10"/>
    <p:sldId id="260" r:id="rId11"/>
    <p:sldId id="261" r:id="rId12"/>
    <p:sldId id="290" r:id="rId13"/>
    <p:sldId id="291" r:id="rId14"/>
    <p:sldId id="292" r:id="rId15"/>
    <p:sldId id="294" r:id="rId16"/>
    <p:sldId id="270" r:id="rId17"/>
    <p:sldId id="264" r:id="rId18"/>
    <p:sldId id="274" r:id="rId19"/>
    <p:sldId id="276" r:id="rId20"/>
    <p:sldId id="295" r:id="rId21"/>
    <p:sldId id="271" r:id="rId22"/>
    <p:sldId id="268" r:id="rId23"/>
    <p:sldId id="272" r:id="rId24"/>
    <p:sldId id="279" r:id="rId25"/>
    <p:sldId id="29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>
        <p:scale>
          <a:sx n="77" d="100"/>
          <a:sy n="77" d="100"/>
        </p:scale>
        <p:origin x="-11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3609B-4691-47A1-BA1B-DCC95104818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CF6C8-D74F-4802-8108-145220B32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673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CF6C8-D74F-4802-8108-145220B32FA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1EA55-9E0B-495D-AC42-F13C1E5EB1C4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5C25-5224-4255-924D-084F3AE03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1EA55-9E0B-495D-AC42-F13C1E5EB1C4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5C25-5224-4255-924D-084F3AE03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1EA55-9E0B-495D-AC42-F13C1E5EB1C4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5C25-5224-4255-924D-084F3AE03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1EA55-9E0B-495D-AC42-F13C1E5EB1C4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5C25-5224-4255-924D-084F3AE03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1EA55-9E0B-495D-AC42-F13C1E5EB1C4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5C25-5224-4255-924D-084F3AE03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1EA55-9E0B-495D-AC42-F13C1E5EB1C4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5C25-5224-4255-924D-084F3AE03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1EA55-9E0B-495D-AC42-F13C1E5EB1C4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5C25-5224-4255-924D-084F3AE03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1EA55-9E0B-495D-AC42-F13C1E5EB1C4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5C25-5224-4255-924D-084F3AE03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1EA55-9E0B-495D-AC42-F13C1E5EB1C4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5C25-5224-4255-924D-084F3AE03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1EA55-9E0B-495D-AC42-F13C1E5EB1C4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5C25-5224-4255-924D-084F3AE03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1EA55-9E0B-495D-AC42-F13C1E5EB1C4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5C25-5224-4255-924D-084F3AE03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1EA55-9E0B-495D-AC42-F13C1E5EB1C4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5C25-5224-4255-924D-084F3AE03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1EA55-9E0B-495D-AC42-F13C1E5EB1C4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5C25-5224-4255-924D-084F3AE03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1EA55-9E0B-495D-AC42-F13C1E5EB1C4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5C25-5224-4255-924D-084F3AE03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1EA55-9E0B-495D-AC42-F13C1E5EB1C4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5C25-5224-4255-924D-084F3AE03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1EA55-9E0B-495D-AC42-F13C1E5EB1C4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5C25-5224-4255-924D-084F3AE03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1EA55-9E0B-495D-AC42-F13C1E5EB1C4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5C25-5224-4255-924D-084F3AE03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1EA55-9E0B-495D-AC42-F13C1E5EB1C4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5C25-5224-4255-924D-084F3AE03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1EA55-9E0B-495D-AC42-F13C1E5EB1C4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5C25-5224-4255-924D-084F3AE03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1EA55-9E0B-495D-AC42-F13C1E5EB1C4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5C25-5224-4255-924D-084F3AE03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1EA55-9E0B-495D-AC42-F13C1E5EB1C4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5C25-5224-4255-924D-084F3AE03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1EA55-9E0B-495D-AC42-F13C1E5EB1C4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5C25-5224-4255-924D-084F3AE03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1EA55-9E0B-495D-AC42-F13C1E5EB1C4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05C25-5224-4255-924D-084F3AE03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1EA55-9E0B-495D-AC42-F13C1E5EB1C4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05C25-5224-4255-924D-084F3AE03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2550145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ru-RU" sz="2000" b="1" dirty="0" smtClean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000" b="1" dirty="0" smtClean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000" b="1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000" b="1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000" b="1" dirty="0" smtClean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000" b="1" dirty="0" smtClean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000" b="1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000" b="1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</a:t>
            </a:r>
            <a:r>
              <a:rPr lang="en-US" altLang="ru-RU" sz="2000" b="1" dirty="0" smtClean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автономное общеобразовательное учреждение </a:t>
            </a:r>
            <a:br>
              <a:rPr lang="ru-RU" altLang="ru-RU" sz="2000" b="1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000" b="1" dirty="0" err="1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Армизонская</a:t>
            </a:r>
            <a:r>
              <a:rPr lang="ru-RU" altLang="ru-RU" sz="2000" b="1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общеобразовательная школа»</a:t>
            </a:r>
            <a:r>
              <a:rPr lang="en-US" altLang="ru-RU" sz="2000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000" dirty="0">
                <a:solidFill>
                  <a:srgbClr val="8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ЭТИ УДИВИТЕЛЬНЫЕ 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ОСЬМИНОГИ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Автор</a:t>
            </a:r>
            <a:r>
              <a:rPr lang="ru-RU" altLang="ru-RU" sz="20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: </a:t>
            </a:r>
            <a:r>
              <a:rPr lang="ru-RU" altLang="ru-RU" sz="2000" b="1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Караулова</a:t>
            </a:r>
            <a:r>
              <a:rPr lang="ru-RU" altLang="ru-RU" sz="20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Дарья, </a:t>
            </a:r>
            <a:r>
              <a:rPr lang="ru-RU" altLang="ru-RU" sz="20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ученица 3 в класса.</a:t>
            </a:r>
            <a:br>
              <a:rPr lang="ru-RU" altLang="ru-RU" sz="20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</a:br>
            <a:r>
              <a:rPr lang="ru-RU" altLang="ru-RU" sz="20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Учитель: </a:t>
            </a:r>
            <a:r>
              <a:rPr lang="ru-RU" altLang="ru-RU" sz="2000" b="1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Ухалова</a:t>
            </a:r>
            <a:r>
              <a:rPr lang="ru-RU" altLang="ru-RU" sz="20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Нина Владимировна</a:t>
            </a:r>
            <a:r>
              <a:rPr lang="ru-RU" altLang="ru-RU" sz="4000" b="1" dirty="0">
                <a:ea typeface="Arial Unicode MS" pitchFamily="34" charset="-128"/>
                <a:cs typeface="Arial Unicode MS" pitchFamily="34" charset="-128"/>
              </a:rPr>
              <a:t>.</a:t>
            </a:r>
            <a:br>
              <a:rPr lang="ru-RU" altLang="ru-RU" sz="4000" b="1" dirty="0">
                <a:ea typeface="Arial Unicode MS" pitchFamily="34" charset="-128"/>
                <a:cs typeface="Arial Unicode MS" pitchFamily="34" charset="-128"/>
              </a:rPr>
            </a:b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img313.imageshack.us/img313/1197/131ic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2178"/>
            <a:ext cx="4143085" cy="331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Антарктический осьминог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://open.az/uploads/posts/2010-07/1280314585_1280297158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27" y="1772816"/>
            <a:ext cx="6096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edusy.ru/diving/osminog/kluv_o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996" y="2780928"/>
            <a:ext cx="4392148" cy="329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annamain.org/images/uploads/005-octopus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61" y="332656"/>
            <a:ext cx="4470555" cy="359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338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m.maximonline.ru/images/th/100/1504/4380-MGZkZmQzZTM1O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500394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pravda-team.ru/pravda/image/photo/6/3/6/17763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41406"/>
            <a:ext cx="4536187" cy="30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823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.beatles.ru/f/2001/20015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476672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likebook.ru/store/pictures/0/658/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52936"/>
            <a:ext cx="4355856" cy="292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27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lib.rus.ec/i/3/354003/i_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52901"/>
            <a:ext cx="8640960" cy="544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36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19256" cy="550547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Осьминоги — чистюли: своё жилище они «подметают» струёй воды из воронки, а объедки складывают снаружи в мусорную кучу.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Наталья\Desktop\ооооо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16832"/>
            <a:ext cx="4944000" cy="370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67744" y="5877272"/>
            <a:ext cx="3793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Осьминог у своего жилища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08720"/>
            <a:ext cx="8208912" cy="6192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76672"/>
            <a:ext cx="35296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интересно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sooz.ru/uploads/posts/2011-09/1298163555_U_os_minogov_shest_ruk_i_dve_nogi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077722" cy="472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539552" y="1004828"/>
            <a:ext cx="3577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04664"/>
            <a:ext cx="2638437" cy="2700000"/>
          </a:xfrm>
          <a:prstGeom prst="rect">
            <a:avLst/>
          </a:prstGeom>
          <a:noFill/>
        </p:spPr>
      </p:pic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3244334"/>
            <a:ext cx="911736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В течении 3 месяцев она не охотится и ничего не ест, её главная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задача — вентилировать икринки и оберегать их от голодных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рыб. К концу третьего месяца из икринок появляются крошечные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осьминожки.  Их мать за долгие месяцы голодания 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круглосуточной опеки не имеет сил для того, чтобы охотиться.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Зачастую её ждет страшная смерть. Голодные рыбы с жадностью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отрывают от обессилившей самки осьминога щупальца, а её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слабые попытки отбиться не приносят результата.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836712"/>
            <a:ext cx="2813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Икринки осьминога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конце 20 в. человечество удивилось, когда японцы использовали головоногих для поднятия ценных вещей с затонувшего полтора века назад корабля. Они привязывали осьминогов к длинным верёвкам и опускали на глубину, где покоилось судно. Животные, стараясь сразу же спрятаться, забирались в фарфоровые вазы и кувшины, разбросанные вблизи затонувшего корабля. При поднятии их на поверхность, осьминоги плотно цеплялись за своё убежище, давая людям поднять с глубины ценный фарфор.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Наталья\Desktop\ооооо\lef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304853"/>
            <a:ext cx="3119968" cy="23399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5013176"/>
            <a:ext cx="2789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поисках убежища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1.bp.blogspot.com/_1oeI_YTvkMU/TGu34UN5a2I/AAAAAAAAXVE/u6k5hQJCSt8/s1600/9-Time-Amazing+Moms-anim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4548733" cy="302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www.cameldive.ru/siteimages/two-octopus-erich-rebouc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268" y="3140968"/>
            <a:ext cx="5037765" cy="318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268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Почему я выбрала это животное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484784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Я очень люблю природу. В ней много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нераскрытых загадок, много удивительного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и, часто, необъяснимого. Стараюсь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читать как можно больше книг, смотреть передач, поискать в интернете.                  телепередачи о животных.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А морской подводный мир – это клубок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загадок. Как он красив! Почему люди не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могут входить туда быстро и просто?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Впрочем, это к лучшему. Ведь люди часто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не могут  или не хотят беречь то, что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находится рядом.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Осьминог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Самые удивительные морские животные, на мой взгляд, - осьминоги. Человечество давно с ними познакомилось, изучило, но до конца понять не смогло. А я   изучаю то, что уже открыто.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53012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098" name="Picture 2" descr="C:\Users\Наталья\Desktop\ооооо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3879377" cy="291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356992"/>
            <a:ext cx="3130432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9512" y="404664"/>
            <a:ext cx="93650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На самом деле у осьминога 6 рук и две ноги.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Различить их трудно, но осьминог знает, что где.  Двумя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конечностями (это ноги) они передвигаются, ползая по дну моря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и прочим поверхностям, остальные шесть используют для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добывания еды.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Если осьминог сыт и спокоен, он без труда пользуется руками,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чтобы… сложить кубик Рубика.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5589240"/>
            <a:ext cx="4585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Осьминог собирает кубик Рубика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6309304" y="0"/>
            <a:ext cx="635783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изменение окраски у осьминога,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его хорошую реакцию прежде всего  ответственны глаза.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Только глаза кошки, совы</a:t>
            </a:r>
            <a:r>
              <a:rPr lang="ru-RU" sz="900" dirty="0" smtClean="0"/>
              <a:t> да человека могут составить им конкуренцию.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/>
              <a:t>Очи осьминога так велики для него, что поле зрения близко к 360 градусам. Им свойственно и так называемое “выражение”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/>
              <a:t>— во взгляде осьминога можно прочесть и радость, и страх, и гнев.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3092965" cy="219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3140968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За изменение окраски у осьминога,  его хорошую реакцию прежде всего ответственны глаза. Только глаза кошки, совы да человека могут составить им конкуренцию.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Очи осьминога так велики для него, что поле зрения близко к 360 градусам. Им свойственно и так называемое “выражение” — во взгляде осьминога можно прочесть и радость, и страх, 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гнев.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1196752"/>
            <a:ext cx="3986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Уникальны глаза осьминога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32656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67544" y="456054"/>
            <a:ext cx="813690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Голубокольчатый осьминог, размером с мяч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гольфа и весом всего 100 граммов, является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одним из самых ядовитых животных на земле!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Уже через 5 минут после укуса человек не могут глотать, а уже через полтора часа наступает смерть от удушья. До сих пор наука не смогла создать противоядие. Единственным методом спасения является длительная искусственная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вентиляция лёгких до тех пор, пока яд не отступит. Эти маленькие убийцы обитают в Индийском океане, а также у берегов Австралии.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293096"/>
            <a:ext cx="2847975" cy="21526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88024" y="5013176"/>
            <a:ext cx="3767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Голубокольчатый осьминог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74" y="404664"/>
            <a:ext cx="8375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052736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временем люди, достаточно хорошо изучив их, смогут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найти блестящее применение их уникальности. Способности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осьминогов можно применить: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Открыть аквацирки, где осьминоги будут выступать в роли фокусников;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 как осьминоги – великие чистюли, можно привлечь их к очистке вод Мирового океана;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Создать команду осьминогов-спасателей;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Изучив до конца интеллектуальные способности осьминогов, организовать Центр Предсказаний.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Запретить людям употреблять осьминогов в пищу. </a:t>
            </a:r>
          </a:p>
          <a:p>
            <a:pPr marL="457200" indent="-4572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Много ещё предстоит открыть в этой области.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b="1" dirty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bm.img.com.ua/img/prikol/images/large/7/0/194807_4408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51770"/>
            <a:ext cx="4626515" cy="370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462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выяснить, кто такие осьминоги.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морские животные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осьминоги.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http://img0.liveinternet.ru/images/attach/c/1/61/345/61345984_1278687479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09825"/>
            <a:ext cx="66675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025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выдвинуто предположение о том, что если я буду изучать жизнь обитателей морей, я смогу подробнее  узнать о моих любимых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осьминогах.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http://www.nicenet.ro/news_images/20080915/hawaii_vacation_picture_scuba_octopus_ccavin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48830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62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З</a:t>
            </a:r>
            <a:r>
              <a:rPr lang="ru-RU" b="1" dirty="0" smtClean="0"/>
              <a:t>адачи</a:t>
            </a:r>
            <a:r>
              <a:rPr lang="ru-RU" b="1" dirty="0"/>
              <a:t>: </a:t>
            </a:r>
            <a:endParaRPr lang="ru-RU" dirty="0"/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изучить материалы по источникам о подводном мире, ее обитателях;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выяснить, кто такие осьминоги, что в них удивительного;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рассказать интересные факты из жизни осьминогов.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http://wordteen.ru/uploads/posts/2012-10/thumbs/1349675929_octopus-vulgar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54197"/>
            <a:ext cx="5040560" cy="335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547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етоды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-поиск и систематизация материала по теме (источники: энциклопедии, справочники, Интернет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просмотр телепередач о подводном мире.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6" descr="http://pravda-team.ru/pravda/image/photo/6/3/6/17763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235" y="2636912"/>
            <a:ext cx="550052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830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Практическая значимость: </a:t>
            </a:r>
            <a:r>
              <a:rPr lang="ru-RU" dirty="0"/>
              <a:t>морской подводный мир – это клубок загадок. Как он красив! Почему люди не могут входить туда быстро и просто? Впрочем, это к лучшему. Ведь люди часто не могут или не хотят беречь то, что находится рядом.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http://up.3dlat.com/uploads/133016695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15610"/>
            <a:ext cx="4427984" cy="343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276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1.Поиск информации: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Кто они такие?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-Удивительные осьминоги.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Интересные факты.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Посмотреть телепередачи о подводном мире.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3.Сделать вывод.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8" descr="http://www.romanov-club.ru/upload/iblock/f42/f42f810a90c7a20b3be9fcef5e04db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54087"/>
            <a:ext cx="4872541" cy="365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950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Удивительное - рядом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Осьминоги– головоногие, обитающие по всему мировому океану на глубинах до 150 метров. Предпочитают держаться на коралловых рифах и в расщелинах подводных скал.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Среди всех известных головоногих осьминогов насчитывается около 300 видов.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Размер у разных видов колеблется от 1 сантиметра до 3,5 метров.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Исследования, проводимые учёными, доказывают, что осьминоги самые умные животные среди беспозвоночных. Они поддаются дрессировке, прекрасно обучаемы.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ra-svet.spb.ru/wp-content/gallery/cherepaxi-skaty-morskie-kotiki/sea-animals-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71711"/>
            <a:ext cx="3672197" cy="244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@_на мор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@_на море</Template>
  <TotalTime>1419</TotalTime>
  <Words>903</Words>
  <Application>Microsoft Office PowerPoint</Application>
  <PresentationFormat>Экран (4:3)</PresentationFormat>
  <Paragraphs>95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@_на море</vt:lpstr>
      <vt:lpstr>1_Тема1</vt:lpstr>
      <vt:lpstr>                   Муниципальное автономное общеобразовательное учреждение  «Армизонская средняя общеобразовательная школа»  ЭТИ УДИВИТЕЛЬНЫЕ  ОСЬМИНОГИ        Автор: Караулова Дарья, ученица 3 в класса. Учитель: Ухалова Нина Владимировна. </vt:lpstr>
      <vt:lpstr>Почему я выбрала это животное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Удивительное - рядом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ЭТИ УДИВИТЕЛЬНЫЕ  ОСЬМИНОГИ</dc:title>
  <dc:creator>Наталья</dc:creator>
  <cp:lastModifiedBy>Нинель</cp:lastModifiedBy>
  <cp:revision>125</cp:revision>
  <dcterms:created xsi:type="dcterms:W3CDTF">2012-03-09T01:20:46Z</dcterms:created>
  <dcterms:modified xsi:type="dcterms:W3CDTF">2014-05-04T18:48:25Z</dcterms:modified>
</cp:coreProperties>
</file>