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71" r:id="rId4"/>
    <p:sldId id="269" r:id="rId5"/>
    <p:sldId id="270" r:id="rId6"/>
    <p:sldId id="272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785786" y="1544082"/>
            <a:ext cx="7286676" cy="5293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на параллели 1-х классов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Советские писатели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поэты</a:t>
            </a:r>
            <a:r>
              <a:rPr kumimoji="0" lang="ru-RU" sz="4800" b="1" i="0" u="none" strike="noStrike" normalizeH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4800" b="1" i="0" u="none" strike="noStrike" normalizeH="0" baseline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детям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Великой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Отечественной </a:t>
            </a:r>
            <a:r>
              <a:rPr kumimoji="0" lang="ru-RU" sz="4800" b="1" i="0" u="none" strike="noStrike" normalizeH="0" baseline="0" dirty="0" smtClean="0">
                <a:ln w="0"/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войне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2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 г.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4" descr="Кни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357166"/>
            <a:ext cx="8640960" cy="1703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179388" y="188913"/>
            <a:ext cx="8783637" cy="65532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57158" y="188913"/>
            <a:ext cx="8463314" cy="640843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pic>
        <p:nvPicPr>
          <p:cNvPr id="12294" name="Picture 6" descr="Кни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5656" y="39041"/>
            <a:ext cx="6480720" cy="1228973"/>
          </a:xfrm>
          <a:prstGeom prst="rect">
            <a:avLst/>
          </a:prstGeom>
          <a:noFill/>
        </p:spPr>
      </p:pic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456406" y="1412776"/>
            <a:ext cx="8229600" cy="2396854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None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0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</a:t>
            </a:r>
            <a:r>
              <a:rPr lang="ru-RU" sz="20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 ни прошло времени со дня Победы, события сороковых годов двадцатого века по-прежнему свежи в памяти народа, и не последнюю роль в этом играют произведения писателей. Какие же книги о войне для детей можно посоветовать прочитать ребятам?</a:t>
            </a:r>
          </a:p>
          <a:p>
            <a:pPr marL="0" indent="0" algn="just" eaLnBrk="1" hangingPunct="1">
              <a:buNone/>
            </a:pPr>
            <a:r>
              <a:rPr lang="ru-RU" sz="20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 </a:t>
            </a:r>
            <a:r>
              <a:rPr lang="ru-RU" sz="2000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мышление образное, представлениями, картинками, и эти образы нужно им дать. Через картины, художественную литературу, песни, фотографии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483768" y="3794747"/>
            <a:ext cx="4141152" cy="27007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575556" y="1628800"/>
            <a:ext cx="806489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проекта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714375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воспитывать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у детей </a:t>
            </a:r>
          </a:p>
          <a:p>
            <a:pPr marL="714375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чувство патриотизма, чувство гордости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за 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подвиг нашего народа в </a:t>
            </a:r>
          </a:p>
          <a:p>
            <a:pPr marL="714375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Великой Отечественной войне </a:t>
            </a:r>
          </a:p>
          <a:p>
            <a:pPr marL="714375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через произведения советских писателей и поэтов о войне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</p:txBody>
      </p:sp>
      <p:pic>
        <p:nvPicPr>
          <p:cNvPr id="3" name="Picture 6" descr="Кни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0"/>
            <a:ext cx="8856984" cy="1628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755576" y="1658437"/>
            <a:ext cx="7215238" cy="116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Мероприятия, проведенные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642910" y="2707758"/>
            <a:ext cx="8321578" cy="3600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Обзорная тематическая линейка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Классные часы на параллели «Заочное знакомство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с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биографией и творчеством писателей и поэтов,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которые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писали книги детям о войне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Чтение произведений о войне, слушание аудиокниг,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 просмотр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фильмов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Picture 14" descr="Кни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8964488" cy="1772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1" y="2832947"/>
            <a:ext cx="864096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Иллюстрирование прочитанных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произведений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Классные часы с приглашением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библиотекарей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из 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межпоселенческой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 библиотеки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«Читаем книги о войне»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Оформление папки «Великая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Отечественная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война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произведениях советских писателей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itchFamily="34" charset="0"/>
                <a:cs typeface="Times New Roman" pitchFamily="18" charset="0"/>
              </a:rPr>
              <a:t>поэтов»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14" descr="Кни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2846"/>
            <a:ext cx="9143999" cy="1535953"/>
          </a:xfrm>
          <a:prstGeom prst="rect">
            <a:avLst/>
          </a:prstGeom>
          <a:noFill/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57705" y="1196752"/>
            <a:ext cx="7215238" cy="116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Мероприятия, проведенные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рамках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500034" y="1444134"/>
            <a:ext cx="8143932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Цель и ожидаемые результаты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достигнуты</a:t>
            </a:r>
            <a:endParaRPr kumimoji="0" lang="ru-RU" sz="4000" b="1" i="1" u="sng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Через проведенные мероприятия дети познакомились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с произведениями о войне,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 сформировали своё представление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Times New Roman" pitchFamily="18" charset="0"/>
              </a:rPr>
              <a:t>о подвигах советского народа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 Antiqua" panose="02040602050305030304" pitchFamily="18" charset="0"/>
            </a:endParaRPr>
          </a:p>
        </p:txBody>
      </p:sp>
      <p:pic>
        <p:nvPicPr>
          <p:cNvPr id="3" name="Picture 14" descr="Книг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85728"/>
            <a:ext cx="5662317" cy="1214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179388" y="188913"/>
            <a:ext cx="8783637" cy="65532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39549" y="299813"/>
            <a:ext cx="8463314" cy="640843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8332" y="2564904"/>
            <a:ext cx="8208124" cy="3742494"/>
          </a:xfrm>
          <a:prstGeom prst="rect">
            <a:avLst/>
          </a:prstGeom>
        </p:spPr>
      </p:pic>
      <p:pic>
        <p:nvPicPr>
          <p:cNvPr id="12294" name="Picture 6" descr="Книга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83768" y="332656"/>
            <a:ext cx="4141152" cy="715156"/>
          </a:xfrm>
          <a:prstGeom prst="rect">
            <a:avLst/>
          </a:prstGeom>
          <a:noFill/>
        </p:spPr>
      </p:pic>
      <p:sp>
        <p:nvSpPr>
          <p:cNvPr id="20" name="Содержимое 19"/>
          <p:cNvSpPr>
            <a:spLocks noGrp="1"/>
          </p:cNvSpPr>
          <p:nvPr>
            <p:ph idx="1"/>
          </p:nvPr>
        </p:nvSpPr>
        <p:spPr>
          <a:xfrm>
            <a:off x="555635" y="1164373"/>
            <a:ext cx="8120821" cy="1691072"/>
          </a:xfrm>
        </p:spPr>
        <p:txBody>
          <a:bodyPr>
            <a:normAutofit fontScale="92500" lnSpcReduction="20000"/>
          </a:bodyPr>
          <a:lstStyle/>
          <a:p>
            <a:pPr algn="just">
              <a:buClr>
                <a:srgbClr val="FF0000"/>
              </a:buClr>
              <a:buFont typeface="Wingdings" panose="05000000000000000000" pitchFamily="2" charset="2"/>
              <a:buChar char=""/>
            </a:pPr>
            <a:r>
              <a:rPr lang="ru-RU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ниги </a:t>
            </a:r>
            <a:r>
              <a:rPr lang="ru-RU" b="1" i="1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войне воспитывают в юных читателях дух патриотизма: дают целостное представление о ВОВ; учат ценить мир и любить дом, семью, близких. </a:t>
            </a:r>
          </a:p>
          <a:p>
            <a:pPr marL="0" indent="0" algn="just">
              <a:buNone/>
            </a:pPr>
            <a:endParaRPr lang="ru-RU" sz="1900" b="1" i="1" dirty="0">
              <a:solidFill>
                <a:srgbClr val="8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241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Book Antiqua</vt:lpstr>
      <vt:lpstr>Calibri</vt:lpstr>
      <vt:lpstr>Cambria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Ленина Марина Васильевна</dc:creator>
  <cp:lastModifiedBy>Ленина Марина Васильевна</cp:lastModifiedBy>
  <cp:revision>7</cp:revision>
  <dcterms:modified xsi:type="dcterms:W3CDTF">2021-03-26T06:27:15Z</dcterms:modified>
</cp:coreProperties>
</file>