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33\Desktop\школа\счастье\DSCN031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38275" y="457200"/>
            <a:ext cx="4286250" cy="5715000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6096000" y="1600200"/>
            <a:ext cx="2670048" cy="4572000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FFFF00"/>
                </a:solidFill>
              </a:rPr>
              <a:t>Я родилась 5 сентября 2005 года в городе Владимир. Проживала в селе </a:t>
            </a:r>
            <a:r>
              <a:rPr lang="ru-RU" sz="1800" dirty="0" err="1" smtClean="0">
                <a:solidFill>
                  <a:srgbClr val="FFFF00"/>
                </a:solidFill>
              </a:rPr>
              <a:t>Ворша</a:t>
            </a:r>
            <a:r>
              <a:rPr lang="ru-RU" sz="1800" dirty="0" smtClean="0">
                <a:solidFill>
                  <a:srgbClr val="FFFF00"/>
                </a:solidFill>
              </a:rPr>
              <a:t> </a:t>
            </a:r>
            <a:r>
              <a:rPr lang="ru-RU" sz="1800" dirty="0" err="1" smtClean="0">
                <a:solidFill>
                  <a:srgbClr val="FFFF00"/>
                </a:solidFill>
              </a:rPr>
              <a:t>Собинского</a:t>
            </a:r>
            <a:r>
              <a:rPr lang="ru-RU" sz="1800" dirty="0" smtClean="0">
                <a:solidFill>
                  <a:srgbClr val="FFFF00"/>
                </a:solidFill>
              </a:rPr>
              <a:t> района, а   1 сентября   2012 года пошла первый раз  в первый класс. Средней школы № 1 г. Лакинска </a:t>
            </a:r>
            <a:endParaRPr lang="ru-RU" sz="1800" dirty="0">
              <a:solidFill>
                <a:srgbClr val="FFFF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9800" y="457200"/>
            <a:ext cx="2743200" cy="10668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FFFF00"/>
                </a:solidFill>
              </a:rPr>
              <a:t>Моя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биография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endParaRPr lang="ru-RU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 advTm="3354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История моего села:  первоначальное  название  села  </a:t>
            </a:r>
            <a:r>
              <a:rPr lang="ru-RU" dirty="0" err="1" smtClean="0">
                <a:solidFill>
                  <a:srgbClr val="FFFF00"/>
                </a:solidFill>
              </a:rPr>
              <a:t>Ворща</a:t>
            </a:r>
            <a:r>
              <a:rPr lang="ru-RU" dirty="0" smtClean="0">
                <a:solidFill>
                  <a:srgbClr val="FFFF00"/>
                </a:solidFill>
              </a:rPr>
              <a:t>, потом Починки, а в настоящее время </a:t>
            </a:r>
            <a:r>
              <a:rPr lang="ru-RU" dirty="0" err="1" smtClean="0">
                <a:solidFill>
                  <a:srgbClr val="FFFF00"/>
                </a:solidFill>
              </a:rPr>
              <a:t>Ворша</a:t>
            </a:r>
            <a:r>
              <a:rPr lang="ru-RU" dirty="0" smtClean="0">
                <a:solidFill>
                  <a:srgbClr val="FFFF00"/>
                </a:solidFill>
              </a:rPr>
              <a:t>. Это  бывшее дворцовое село  с церковью  и колокольней,  родиной Сперанского, в усадьбе  Салтыковых. На окраине  села протекает   речка </a:t>
            </a:r>
            <a:r>
              <a:rPr lang="ru-RU" dirty="0" err="1" smtClean="0">
                <a:solidFill>
                  <a:srgbClr val="FFFF00"/>
                </a:solidFill>
              </a:rPr>
              <a:t>Ворша</a:t>
            </a:r>
            <a:r>
              <a:rPr lang="ru-RU" dirty="0" smtClean="0">
                <a:solidFill>
                  <a:srgbClr val="FFFF00"/>
                </a:solidFill>
              </a:rPr>
              <a:t>, которая в падает   в реку  </a:t>
            </a:r>
            <a:r>
              <a:rPr lang="ru-RU" dirty="0" err="1" smtClean="0">
                <a:solidFill>
                  <a:srgbClr val="FFFF00"/>
                </a:solidFill>
              </a:rPr>
              <a:t>Клязьма</a:t>
            </a:r>
            <a:r>
              <a:rPr lang="ru-RU" dirty="0" smtClean="0">
                <a:solidFill>
                  <a:srgbClr val="FFFF00"/>
                </a:solidFill>
              </a:rPr>
              <a:t>. В селе  находится  молочно-овощное  хозяйство, детский садик, клуб, спортивный комплекс, школа. В селе  </a:t>
            </a:r>
            <a:r>
              <a:rPr lang="ru-RU" dirty="0" err="1" smtClean="0">
                <a:solidFill>
                  <a:srgbClr val="FFFF00"/>
                </a:solidFill>
              </a:rPr>
              <a:t>Ворша</a:t>
            </a:r>
            <a:r>
              <a:rPr lang="ru-RU" dirty="0" smtClean="0">
                <a:solidFill>
                  <a:srgbClr val="FFFF00"/>
                </a:solidFill>
              </a:rPr>
              <a:t>   воздвигнут  памятник  погибшим в локальных войнах – Афганистан, Чечня. В 2009  году на окраине села была построена  фабрика по производству  кондитерских изделий  «</a:t>
            </a:r>
            <a:r>
              <a:rPr lang="ru-RU" dirty="0" err="1" smtClean="0">
                <a:solidFill>
                  <a:srgbClr val="FFFF00"/>
                </a:solidFill>
              </a:rPr>
              <a:t>Фирреро</a:t>
            </a:r>
            <a:r>
              <a:rPr lang="ru-RU" dirty="0" smtClean="0">
                <a:solidFill>
                  <a:schemeClr val="bg1"/>
                </a:solidFill>
              </a:rPr>
              <a:t>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FFFF00"/>
                </a:solidFill>
              </a:rPr>
              <a:t>Моя малая родина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 advTm="2668"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Тайна моего имени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Имя Ксения (</a:t>
            </a:r>
            <a:r>
              <a:rPr lang="ru-RU" dirty="0" err="1" smtClean="0">
                <a:solidFill>
                  <a:srgbClr val="FFFF00"/>
                </a:solidFill>
              </a:rPr>
              <a:t>Аксенья,Оксана</a:t>
            </a:r>
            <a:r>
              <a:rPr lang="ru-RU" dirty="0" smtClean="0">
                <a:solidFill>
                  <a:srgbClr val="FFFF00"/>
                </a:solidFill>
              </a:rPr>
              <a:t>),разговорная Ксения происходит от греческого слова «Ксения» - странник, чужой, чужеземный. В Древней Греции Ксениями назывались язвительные двустишия, которыми хозяева дома в шутку  встречали гостей. По </a:t>
            </a:r>
            <a:r>
              <a:rPr lang="ru-RU" dirty="0" err="1" smtClean="0">
                <a:solidFill>
                  <a:srgbClr val="FFFF00"/>
                </a:solidFill>
              </a:rPr>
              <a:t>русски</a:t>
            </a:r>
            <a:r>
              <a:rPr lang="ru-RU" dirty="0" smtClean="0">
                <a:solidFill>
                  <a:srgbClr val="FFFF00"/>
                </a:solidFill>
              </a:rPr>
              <a:t> это имя звучит Аксинья. Именины и святые покровители Ксении 6 февраля. Ксения </a:t>
            </a:r>
            <a:r>
              <a:rPr lang="ru-RU" dirty="0" err="1" smtClean="0">
                <a:solidFill>
                  <a:srgbClr val="FFFF00"/>
                </a:solidFill>
              </a:rPr>
              <a:t>Миласская</a:t>
            </a:r>
            <a:r>
              <a:rPr lang="ru-RU" dirty="0" smtClean="0">
                <a:solidFill>
                  <a:srgbClr val="FFFF00"/>
                </a:solidFill>
              </a:rPr>
              <a:t> , она была единственной дочерью знатного римского сенатора и, что бы избежать брака она тайно убежала из родительского дома на корабле. Ксения очень верила в Бога. В городе </a:t>
            </a:r>
            <a:r>
              <a:rPr lang="ru-RU" dirty="0" err="1" smtClean="0">
                <a:solidFill>
                  <a:srgbClr val="FFFF00"/>
                </a:solidFill>
              </a:rPr>
              <a:t>Миласе</a:t>
            </a:r>
            <a:r>
              <a:rPr lang="ru-RU" dirty="0" smtClean="0">
                <a:solidFill>
                  <a:srgbClr val="FFFF00"/>
                </a:solidFill>
              </a:rPr>
              <a:t> она построили храм и основала женский монастырь.   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 advTm="3261"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>
                <a:solidFill>
                  <a:srgbClr val="FFFF00"/>
                </a:solidFill>
              </a:rPr>
              <a:t>Зодиакальность</a:t>
            </a:r>
            <a:r>
              <a:rPr lang="ru-RU" dirty="0" smtClean="0">
                <a:solidFill>
                  <a:srgbClr val="FFFF00"/>
                </a:solidFill>
              </a:rPr>
              <a:t> имени  - Водолей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Планета покровитель – Сатурн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Цвет имени – серебристо – серый, зелено – </a:t>
            </a:r>
            <a:r>
              <a:rPr lang="ru-RU" dirty="0" err="1" smtClean="0">
                <a:solidFill>
                  <a:srgbClr val="FFFF00"/>
                </a:solidFill>
              </a:rPr>
              <a:t>голубой</a:t>
            </a:r>
            <a:r>
              <a:rPr lang="ru-RU" dirty="0" smtClean="0">
                <a:solidFill>
                  <a:srgbClr val="FFFF00"/>
                </a:solidFill>
              </a:rPr>
              <a:t>, серебристо – кофейный.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Камень – халцедон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Растения – кипарис, </a:t>
            </a:r>
            <a:r>
              <a:rPr lang="ru-RU" dirty="0" err="1" smtClean="0">
                <a:solidFill>
                  <a:srgbClr val="FFFF00"/>
                </a:solidFill>
              </a:rPr>
              <a:t>бессмертик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Животное – кролик 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Основные черты – привлекательность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Характер – чувствительная, остро принимает все обиды и радости жизни. У нее непостоянный характер, она живо реагирует на несправедливость, борется за свои права, сочувствует другим. 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Судьба – ребенок растет милый, спокойный ,послушный, аккуратна и исполнительна. Но очень обидчива.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 advTm="3073">
    <p:strips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72</TotalTime>
  <Words>319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Бумажная</vt:lpstr>
      <vt:lpstr>Моя  биография </vt:lpstr>
      <vt:lpstr>Моя малая родина</vt:lpstr>
      <vt:lpstr>Тайна моего имени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Моя биография </dc:title>
  <dc:creator>user33</dc:creator>
  <cp:lastModifiedBy>user33</cp:lastModifiedBy>
  <cp:revision>15</cp:revision>
  <dcterms:created xsi:type="dcterms:W3CDTF">2014-10-12T16:42:18Z</dcterms:created>
  <dcterms:modified xsi:type="dcterms:W3CDTF">2014-10-12T18:07:31Z</dcterms:modified>
</cp:coreProperties>
</file>