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9" r:id="rId2"/>
    <p:sldId id="270" r:id="rId3"/>
    <p:sldId id="271" r:id="rId4"/>
    <p:sldId id="272" r:id="rId5"/>
    <p:sldId id="274" r:id="rId6"/>
    <p:sldId id="275" r:id="rId7"/>
    <p:sldId id="279" r:id="rId8"/>
    <p:sldId id="278" r:id="rId9"/>
    <p:sldId id="281" r:id="rId10"/>
    <p:sldId id="287" r:id="rId11"/>
    <p:sldId id="292" r:id="rId12"/>
    <p:sldId id="295" r:id="rId13"/>
    <p:sldId id="280" r:id="rId14"/>
    <p:sldId id="293" r:id="rId15"/>
    <p:sldId id="284" r:id="rId16"/>
    <p:sldId id="291" r:id="rId17"/>
    <p:sldId id="294" r:id="rId18"/>
    <p:sldId id="288" r:id="rId19"/>
    <p:sldId id="290" r:id="rId20"/>
    <p:sldId id="297" r:id="rId21"/>
    <p:sldId id="289" r:id="rId22"/>
    <p:sldId id="299" r:id="rId23"/>
    <p:sldId id="298" r:id="rId24"/>
    <p:sldId id="282" r:id="rId25"/>
    <p:sldId id="296" r:id="rId26"/>
    <p:sldId id="300" r:id="rId27"/>
    <p:sldId id="302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D7EFB-A45C-448E-ADA6-529121C61C16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BC8BF-BAE0-49CE-B034-194C8274F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321F-079E-44F4-A7FB-518692BF2BA3}" type="datetimeFigureOut">
              <a:rPr lang="ru-RU" smtClean="0"/>
              <a:pPr/>
              <a:t>02.02.2010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B94A-CE4E-42E1-B36B-E58874C0B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967334"/>
            <a:ext cx="800105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t-RU" sz="6600" b="1" i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“Бөтен     иҗатымны </a:t>
            </a:r>
          </a:p>
          <a:p>
            <a:pPr algn="r"/>
            <a:r>
              <a:rPr lang="tt-RU" sz="6600" b="1" i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балаларга бирәм...”</a:t>
            </a:r>
            <a:endParaRPr lang="ru-RU" sz="6600" b="1" i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785794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Абдулла</a:t>
            </a:r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Алиш</a:t>
            </a:r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33488"/>
            <a:ext cx="5715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9461" y="1000108"/>
            <a:ext cx="642509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Ямбакты</a:t>
            </a:r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авылы</a:t>
            </a:r>
            <a:endParaRPr lang="ru-RU" sz="60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мәдрәсәсендә</a:t>
            </a:r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t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белем ала. </a:t>
            </a:r>
          </a:p>
          <a:p>
            <a:pPr algn="ctr"/>
            <a:r>
              <a:rPr lang="tt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Рәсеме сакланмаган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0" y="33011"/>
            <a:ext cx="34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1917-1919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142852"/>
            <a:ext cx="3286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1919-1921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228" y="2967335"/>
            <a:ext cx="7373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 авылы Бураковода </a:t>
            </a:r>
          </a:p>
          <a:p>
            <a:pPr algn="ctr"/>
            <a:r>
              <a:rPr lang="tt-RU" sz="54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белем ала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7429552" cy="557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000097" y="5302905"/>
            <a:ext cx="7500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Апасы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Зәкирә Алишева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500702"/>
            <a:ext cx="86439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Спасстагы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педтехникум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357167"/>
            <a:ext cx="26432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1923-1927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036" y="4286256"/>
            <a:ext cx="86371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 педагогия техникумы</a:t>
            </a:r>
          </a:p>
          <a:p>
            <a:pPr algn="ctr"/>
            <a:r>
              <a:rPr lang="tt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каршындагы җидееллык </a:t>
            </a:r>
          </a:p>
          <a:p>
            <a:pPr algn="ctr"/>
            <a:r>
              <a:rPr lang="tt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мәктәпнең 6 нчы сыйныф укучылары. Сулда Абдулла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6000768"/>
            <a:ext cx="16430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1925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765" y="357166"/>
            <a:ext cx="863139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5" y="500042"/>
            <a:ext cx="17859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1927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71538" y="5352462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Казанга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укырга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tt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42900"/>
            <a:ext cx="10001250" cy="732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48712" y="2967335"/>
            <a:ext cx="50465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Минзәлә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4345" y="0"/>
            <a:ext cx="19288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1930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3" y="285728"/>
            <a:ext cx="1857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1930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313" y="5072074"/>
            <a:ext cx="81633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 электростан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циясе</a:t>
            </a: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төзүдә катнаша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8929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4085" y="5643578"/>
            <a:ext cx="6575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Алиш -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журналист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571480"/>
            <a:ext cx="19288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1933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ама\фотки!\А.Алиш юб\24102008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85828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7868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929198"/>
            <a:ext cx="87154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Абдулла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Алиш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гаил</a:t>
            </a:r>
            <a:r>
              <a:rPr lang="tt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әсе белән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69639" y="2967335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1935-1940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0"/>
            <a:ext cx="21106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0"/>
            <a:ext cx="257176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"/>
            <a:ext cx="242889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6058"/>
            <a:ext cx="214310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286232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496252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505325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1928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75724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857892"/>
            <a:ext cx="77867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Бөек Ватан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сугышы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башлана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9287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1941</a:t>
            </a:r>
            <a:endParaRPr lang="ru-RU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786454"/>
            <a:ext cx="92869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Әсирләр колоннасы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“...Гомрем минем моңлы бер җыр иде,</a:t>
            </a:r>
            <a:br>
              <a:rPr kumimoji="0" lang="tt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tt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    Үлемем дә яңрар җыр булып”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5" name="Picture 4" descr="Jal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104775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Al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484313"/>
            <a:ext cx="102870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Bat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1484313"/>
            <a:ext cx="102870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 descr="Shaba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1484313"/>
            <a:ext cx="1038225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 descr="Kurmas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3429000"/>
            <a:ext cx="1038225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 descr="Hasano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3429000"/>
            <a:ext cx="104775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10" descr="Simaev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3429000"/>
            <a:ext cx="102870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11" descr="Adnashev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8038" y="3429000"/>
            <a:ext cx="102870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12" descr="Bulato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5229225"/>
            <a:ext cx="1066800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13" descr="Buharo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313" y="5229225"/>
            <a:ext cx="1152525" cy="1428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84438" y="63087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Салим Бохаров</a:t>
            </a:r>
            <a:r>
              <a:rPr lang="ru-RU">
                <a:solidFill>
                  <a:srgbClr val="339966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6" name="Picture 15" descr="Гильотина"/>
          <p:cNvPicPr>
            <a:picLocks noChangeAspect="1" noChangeArrowheads="1"/>
          </p:cNvPicPr>
          <p:nvPr/>
        </p:nvPicPr>
        <p:blipFill>
          <a:blip r:embed="rId14" cstate="print">
            <a:lum bright="-6000" contrast="24000"/>
          </a:blip>
          <a:srcRect l="46352"/>
          <a:stretch>
            <a:fillRect/>
          </a:stretch>
        </p:blipFill>
        <p:spPr bwMode="auto">
          <a:xfrm>
            <a:off x="6227763" y="2133600"/>
            <a:ext cx="2544762" cy="36718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3850" y="6381750"/>
            <a:ext cx="135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Фуат Булатов</a:t>
            </a:r>
            <a:r>
              <a:rPr lang="ru-RU" sz="1400">
                <a:solidFill>
                  <a:srgbClr val="3399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03575" y="4868863"/>
            <a:ext cx="1392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Әхәт Атнашев</a:t>
            </a:r>
            <a:r>
              <a:rPr lang="ru-RU" sz="1400">
                <a:solidFill>
                  <a:srgbClr val="0033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63713" y="479742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Әхмәт Симаев</a:t>
            </a:r>
            <a:r>
              <a:rPr lang="ru-RU">
                <a:solidFill>
                  <a:srgbClr val="8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9388" y="47974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Зиннәт Хәсәнов</a:t>
            </a:r>
            <a:r>
              <a:rPr lang="ru-RU">
                <a:solidFill>
                  <a:srgbClr val="8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43438" y="4868863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Гайнан Курмаш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132138" y="2924175"/>
            <a:ext cx="145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Гариф Шабаев</a:t>
            </a:r>
            <a:r>
              <a:rPr lang="ru-RU" sz="1400">
                <a:latin typeface="Tahoma" pitchFamily="34" charset="0"/>
              </a:rPr>
              <a:t>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43438" y="2924175"/>
            <a:ext cx="1535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Абдулла Баттал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92275" y="2852738"/>
            <a:ext cx="1438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Абдулла Алиш</a:t>
            </a:r>
            <a:r>
              <a:rPr lang="ru-RU">
                <a:solidFill>
                  <a:srgbClr val="8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3850" y="2924175"/>
            <a:ext cx="1252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800000"/>
                </a:solidFill>
                <a:latin typeface="Tahoma" pitchFamily="34" charset="0"/>
              </a:rPr>
              <a:t>Муса Җәлил</a:t>
            </a:r>
            <a:r>
              <a:rPr lang="ru-RU" sz="1400">
                <a:solidFill>
                  <a:srgbClr val="0033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6" name="Picture 25" descr="сайфульмулюков"/>
          <p:cNvPicPr>
            <a:picLocks noChangeAspect="1" noChangeArrowheads="1"/>
          </p:cNvPicPr>
          <p:nvPr/>
        </p:nvPicPr>
        <p:blipFill>
          <a:blip r:embed="rId15" cstate="print">
            <a:lum bright="-24000" contrast="48000"/>
          </a:blip>
          <a:srcRect t="2481" r="9016" b="12514"/>
          <a:stretch>
            <a:fillRect/>
          </a:stretch>
        </p:blipFill>
        <p:spPr bwMode="auto">
          <a:xfrm>
            <a:off x="4932363" y="5229225"/>
            <a:ext cx="1008062" cy="143986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200650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356100" y="6381750"/>
            <a:ext cx="195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t-RU" sz="1400">
                <a:solidFill>
                  <a:srgbClr val="800000"/>
                </a:solidFill>
                <a:latin typeface="Tahoma" pitchFamily="34" charset="0"/>
              </a:rPr>
              <a:t>Фоат Сәйфелмөлеков</a:t>
            </a:r>
            <a:endParaRPr lang="ru-RU" sz="140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1214422"/>
            <a:ext cx="2143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86512" y="5857892"/>
            <a:ext cx="2857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25.08.1944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1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Двор тюрьмы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214282" y="357166"/>
            <a:ext cx="8929718" cy="6215106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8318" y="5500701"/>
            <a:ext cx="9160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Җәлилчеләр утырган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төрмә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48562" y="2967335"/>
            <a:ext cx="26468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1996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Мои документы\Мои рисунки\юля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42918"/>
            <a:ext cx="4776787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583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ама\фотки!\А.Алиш юб\2410200818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92971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ама\фотки!\А.Алиш юб\241020081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603"/>
            <a:ext cx="8858280" cy="6643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ама\фотки!\А.Алиш юб\DSC015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1"/>
            <a:ext cx="8429684" cy="6072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428600"/>
          <a:ext cx="8429684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670"/>
                <a:gridCol w="665501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Дата 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Вакыйгалар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1908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1917-1919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1919-1921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1923-1927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1927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1930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1933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1935-1940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1941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1941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1943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1944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1996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7829"/>
            <a:ext cx="4214842" cy="64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26432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1908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500702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Абдулла </a:t>
            </a:r>
            <a:r>
              <a:rPr lang="ru-RU" sz="80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Алиш</a:t>
            </a:r>
            <a:endParaRPr lang="ru-RU" sz="8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290"/>
            <a:ext cx="4397434" cy="64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10800000" flipV="1">
            <a:off x="6858016" y="5520801"/>
            <a:ext cx="2285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1914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85728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Әти-әнисе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Куйбышев районы 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Көек авылында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Алишлар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йорты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381</TotalTime>
  <Words>139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41</cp:revision>
  <dcterms:created xsi:type="dcterms:W3CDTF">2010-02-01T14:19:46Z</dcterms:created>
  <dcterms:modified xsi:type="dcterms:W3CDTF">2010-02-02T20:13:17Z</dcterms:modified>
</cp:coreProperties>
</file>