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AB273-6291-4D6A-A779-FB29A5F0901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D6283-7DB1-446E-8D38-D3C58928AAAD}">
      <dgm:prSet phldrT="[Текст]"/>
      <dgm:spPr/>
      <dgm:t>
        <a:bodyPr/>
        <a:lstStyle/>
        <a:p>
          <a:r>
            <a:rPr lang="ru-RU"/>
            <a:t>Ткань</a:t>
          </a:r>
        </a:p>
      </dgm:t>
    </dgm:pt>
    <dgm:pt modelId="{DEC9A737-D439-4324-B83D-EE836F9BFD39}" type="parTrans" cxnId="{DCD3ACAB-7C49-40DA-B51B-36F0661E6E0E}">
      <dgm:prSet/>
      <dgm:spPr/>
      <dgm:t>
        <a:bodyPr/>
        <a:lstStyle/>
        <a:p>
          <a:endParaRPr lang="ru-RU"/>
        </a:p>
      </dgm:t>
    </dgm:pt>
    <dgm:pt modelId="{C1FE896B-F711-45F1-85BF-815A0315D064}" type="sibTrans" cxnId="{DCD3ACAB-7C49-40DA-B51B-36F0661E6E0E}">
      <dgm:prSet/>
      <dgm:spPr/>
      <dgm:t>
        <a:bodyPr/>
        <a:lstStyle/>
        <a:p>
          <a:endParaRPr lang="ru-RU"/>
        </a:p>
      </dgm:t>
    </dgm:pt>
    <dgm:pt modelId="{1F30D089-D631-4EB1-AA9D-80AE88FD5C73}">
      <dgm:prSet phldrT="[Текст]"/>
      <dgm:spPr/>
      <dgm:t>
        <a:bodyPr/>
        <a:lstStyle/>
        <a:p>
          <a:r>
            <a:rPr lang="ru-RU"/>
            <a:t>Шелк</a:t>
          </a:r>
        </a:p>
      </dgm:t>
    </dgm:pt>
    <dgm:pt modelId="{70EE4B09-FBA6-49DF-8852-22524422E787}" type="parTrans" cxnId="{2D942C4E-802B-4732-9A76-126D1CC7DF68}">
      <dgm:prSet/>
      <dgm:spPr/>
      <dgm:t>
        <a:bodyPr/>
        <a:lstStyle/>
        <a:p>
          <a:endParaRPr lang="ru-RU"/>
        </a:p>
      </dgm:t>
    </dgm:pt>
    <dgm:pt modelId="{535AE590-49BF-4D27-83B8-C7BA00D7A932}" type="sibTrans" cxnId="{2D942C4E-802B-4732-9A76-126D1CC7DF68}">
      <dgm:prSet/>
      <dgm:spPr/>
      <dgm:t>
        <a:bodyPr/>
        <a:lstStyle/>
        <a:p>
          <a:endParaRPr lang="ru-RU"/>
        </a:p>
      </dgm:t>
    </dgm:pt>
    <dgm:pt modelId="{F0B619B3-F3F4-4764-8E8C-7714B13B5682}">
      <dgm:prSet phldrT="[Текст]"/>
      <dgm:spPr/>
      <dgm:t>
        <a:bodyPr/>
        <a:lstStyle/>
        <a:p>
          <a:r>
            <a:rPr lang="ru-RU"/>
            <a:t>Креп-сатин</a:t>
          </a:r>
        </a:p>
      </dgm:t>
    </dgm:pt>
    <dgm:pt modelId="{7ED9D30B-10FE-4207-BD52-4AE4934EDD62}" type="parTrans" cxnId="{7BD65ED4-40AC-423B-A85C-8198AF93694F}">
      <dgm:prSet/>
      <dgm:spPr/>
      <dgm:t>
        <a:bodyPr/>
        <a:lstStyle/>
        <a:p>
          <a:endParaRPr lang="ru-RU"/>
        </a:p>
      </dgm:t>
    </dgm:pt>
    <dgm:pt modelId="{8431716A-2BB7-436E-9AAA-DADBB738ACC9}" type="sibTrans" cxnId="{7BD65ED4-40AC-423B-A85C-8198AF93694F}">
      <dgm:prSet/>
      <dgm:spPr/>
      <dgm:t>
        <a:bodyPr/>
        <a:lstStyle/>
        <a:p>
          <a:endParaRPr lang="ru-RU"/>
        </a:p>
      </dgm:t>
    </dgm:pt>
    <dgm:pt modelId="{A2A5425A-4CE2-4D79-B2BD-F5987E0C2006}">
      <dgm:prSet phldrT="[Текст]"/>
      <dgm:spPr/>
      <dgm:t>
        <a:bodyPr/>
        <a:lstStyle/>
        <a:p>
          <a:r>
            <a:rPr lang="ru-RU"/>
            <a:t>Хлопок</a:t>
          </a:r>
        </a:p>
      </dgm:t>
    </dgm:pt>
    <dgm:pt modelId="{E5922C01-AFF8-4DB6-BE45-D03306095D3D}" type="parTrans" cxnId="{9311E2E1-A7E6-44CE-A10A-1BE31EC0B478}">
      <dgm:prSet/>
      <dgm:spPr/>
      <dgm:t>
        <a:bodyPr/>
        <a:lstStyle/>
        <a:p>
          <a:endParaRPr lang="ru-RU"/>
        </a:p>
      </dgm:t>
    </dgm:pt>
    <dgm:pt modelId="{73A418B2-6B9D-46C3-BF29-301EB8C190CC}" type="sibTrans" cxnId="{9311E2E1-A7E6-44CE-A10A-1BE31EC0B478}">
      <dgm:prSet/>
      <dgm:spPr/>
      <dgm:t>
        <a:bodyPr/>
        <a:lstStyle/>
        <a:p>
          <a:endParaRPr lang="ru-RU"/>
        </a:p>
      </dgm:t>
    </dgm:pt>
    <dgm:pt modelId="{BFD5A2E6-177E-439A-9753-70C319037E86}">
      <dgm:prSet phldrT="[Текст]"/>
      <dgm:spPr/>
      <dgm:t>
        <a:bodyPr/>
        <a:lstStyle/>
        <a:p>
          <a:r>
            <a:rPr lang="ru-RU"/>
            <a:t>Джинсовая</a:t>
          </a:r>
        </a:p>
      </dgm:t>
    </dgm:pt>
    <dgm:pt modelId="{6CCF0BB6-50CB-4B15-896E-50B1D7177EF7}" type="parTrans" cxnId="{94768286-64FE-4E68-9936-DF8447F404F0}">
      <dgm:prSet/>
      <dgm:spPr/>
      <dgm:t>
        <a:bodyPr/>
        <a:lstStyle/>
        <a:p>
          <a:endParaRPr lang="ru-RU"/>
        </a:p>
      </dgm:t>
    </dgm:pt>
    <dgm:pt modelId="{70A21ED1-AA3D-4BDC-BA48-9D8227300975}" type="sibTrans" cxnId="{94768286-64FE-4E68-9936-DF8447F404F0}">
      <dgm:prSet/>
      <dgm:spPr/>
      <dgm:t>
        <a:bodyPr/>
        <a:lstStyle/>
        <a:p>
          <a:endParaRPr lang="ru-RU"/>
        </a:p>
      </dgm:t>
    </dgm:pt>
    <dgm:pt modelId="{036A049E-C982-4EDD-9ECD-E4B41BF599DB}" type="pres">
      <dgm:prSet presAssocID="{41FAB273-6291-4D6A-A779-FB29A5F090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5C4CC0-A7A2-4D5A-83A8-C07DF4299888}" type="pres">
      <dgm:prSet presAssocID="{62BD6283-7DB1-446E-8D38-D3C58928AAAD}" presName="hierRoot1" presStyleCnt="0">
        <dgm:presLayoutVars>
          <dgm:hierBranch val="init"/>
        </dgm:presLayoutVars>
      </dgm:prSet>
      <dgm:spPr/>
    </dgm:pt>
    <dgm:pt modelId="{00BBFBC8-580B-44EE-A1C6-6EAFB03DD245}" type="pres">
      <dgm:prSet presAssocID="{62BD6283-7DB1-446E-8D38-D3C58928AAAD}" presName="rootComposite1" presStyleCnt="0"/>
      <dgm:spPr/>
    </dgm:pt>
    <dgm:pt modelId="{D02DCC1B-24DE-45D2-89E7-FAE3724520C0}" type="pres">
      <dgm:prSet presAssocID="{62BD6283-7DB1-446E-8D38-D3C58928AA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84536E-9CDF-4FF2-B3F2-A7B59BBED23F}" type="pres">
      <dgm:prSet presAssocID="{62BD6283-7DB1-446E-8D38-D3C58928AAA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5F4EDF3-EDAE-41AC-9E4F-6D251DAB77AD}" type="pres">
      <dgm:prSet presAssocID="{62BD6283-7DB1-446E-8D38-D3C58928AAAD}" presName="hierChild2" presStyleCnt="0"/>
      <dgm:spPr/>
    </dgm:pt>
    <dgm:pt modelId="{6C37E887-4940-44BE-9167-D7E945B5D951}" type="pres">
      <dgm:prSet presAssocID="{70EE4B09-FBA6-49DF-8852-22524422E78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50A8B5B-AAC3-48F0-8274-D58B4CBD43AC}" type="pres">
      <dgm:prSet presAssocID="{1F30D089-D631-4EB1-AA9D-80AE88FD5C73}" presName="hierRoot2" presStyleCnt="0">
        <dgm:presLayoutVars>
          <dgm:hierBranch val="init"/>
        </dgm:presLayoutVars>
      </dgm:prSet>
      <dgm:spPr/>
    </dgm:pt>
    <dgm:pt modelId="{3772B797-4069-4A02-9500-CD24A7DFC8C7}" type="pres">
      <dgm:prSet presAssocID="{1F30D089-D631-4EB1-AA9D-80AE88FD5C73}" presName="rootComposite" presStyleCnt="0"/>
      <dgm:spPr/>
    </dgm:pt>
    <dgm:pt modelId="{897E46CF-D893-4D88-875B-F81676AC3F65}" type="pres">
      <dgm:prSet presAssocID="{1F30D089-D631-4EB1-AA9D-80AE88FD5C7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CDBCC-FD5F-43BF-9922-517B4CF68287}" type="pres">
      <dgm:prSet presAssocID="{1F30D089-D631-4EB1-AA9D-80AE88FD5C73}" presName="rootConnector" presStyleLbl="node2" presStyleIdx="0" presStyleCnt="4"/>
      <dgm:spPr/>
      <dgm:t>
        <a:bodyPr/>
        <a:lstStyle/>
        <a:p>
          <a:endParaRPr lang="ru-RU"/>
        </a:p>
      </dgm:t>
    </dgm:pt>
    <dgm:pt modelId="{92ADD6ED-6910-473A-AD55-E8E969A8B90D}" type="pres">
      <dgm:prSet presAssocID="{1F30D089-D631-4EB1-AA9D-80AE88FD5C73}" presName="hierChild4" presStyleCnt="0"/>
      <dgm:spPr/>
    </dgm:pt>
    <dgm:pt modelId="{D08FA8EC-C70C-4147-930A-131374D82083}" type="pres">
      <dgm:prSet presAssocID="{1F30D089-D631-4EB1-AA9D-80AE88FD5C73}" presName="hierChild5" presStyleCnt="0"/>
      <dgm:spPr/>
    </dgm:pt>
    <dgm:pt modelId="{B15ECAD0-AA3E-40E6-B223-F8CA30CD1750}" type="pres">
      <dgm:prSet presAssocID="{6CCF0BB6-50CB-4B15-896E-50B1D7177EF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CD9822C0-5389-4EB8-A8EB-BC6C2A0C65D7}" type="pres">
      <dgm:prSet presAssocID="{BFD5A2E6-177E-439A-9753-70C319037E86}" presName="hierRoot2" presStyleCnt="0">
        <dgm:presLayoutVars>
          <dgm:hierBranch val="init"/>
        </dgm:presLayoutVars>
      </dgm:prSet>
      <dgm:spPr/>
    </dgm:pt>
    <dgm:pt modelId="{C10449CF-8A89-42D2-B255-9C1F18045B14}" type="pres">
      <dgm:prSet presAssocID="{BFD5A2E6-177E-439A-9753-70C319037E86}" presName="rootComposite" presStyleCnt="0"/>
      <dgm:spPr/>
    </dgm:pt>
    <dgm:pt modelId="{D3493931-0206-4D0B-A11D-6F0D259B1C46}" type="pres">
      <dgm:prSet presAssocID="{BFD5A2E6-177E-439A-9753-70C319037E8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3B7CB9-1186-44BE-869F-BAB81AAEFC6A}" type="pres">
      <dgm:prSet presAssocID="{BFD5A2E6-177E-439A-9753-70C319037E86}" presName="rootConnector" presStyleLbl="node2" presStyleIdx="1" presStyleCnt="4"/>
      <dgm:spPr/>
      <dgm:t>
        <a:bodyPr/>
        <a:lstStyle/>
        <a:p>
          <a:endParaRPr lang="ru-RU"/>
        </a:p>
      </dgm:t>
    </dgm:pt>
    <dgm:pt modelId="{ACD1333A-16CF-4312-9AF2-AD81B53EDCFA}" type="pres">
      <dgm:prSet presAssocID="{BFD5A2E6-177E-439A-9753-70C319037E86}" presName="hierChild4" presStyleCnt="0"/>
      <dgm:spPr/>
    </dgm:pt>
    <dgm:pt modelId="{E48CBD48-ABAC-44C3-ABB3-A22EA44C7362}" type="pres">
      <dgm:prSet presAssocID="{BFD5A2E6-177E-439A-9753-70C319037E86}" presName="hierChild5" presStyleCnt="0"/>
      <dgm:spPr/>
    </dgm:pt>
    <dgm:pt modelId="{CA35460B-1A54-42FB-BDB7-68B180F63BD7}" type="pres">
      <dgm:prSet presAssocID="{7ED9D30B-10FE-4207-BD52-4AE4934EDD6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01A1276-3F93-44F5-A68A-862B2693B7B8}" type="pres">
      <dgm:prSet presAssocID="{F0B619B3-F3F4-4764-8E8C-7714B13B5682}" presName="hierRoot2" presStyleCnt="0">
        <dgm:presLayoutVars>
          <dgm:hierBranch val="init"/>
        </dgm:presLayoutVars>
      </dgm:prSet>
      <dgm:spPr/>
    </dgm:pt>
    <dgm:pt modelId="{E88E05F6-D40A-4787-8FF7-607CC1A754B1}" type="pres">
      <dgm:prSet presAssocID="{F0B619B3-F3F4-4764-8E8C-7714B13B5682}" presName="rootComposite" presStyleCnt="0"/>
      <dgm:spPr/>
    </dgm:pt>
    <dgm:pt modelId="{039F6429-1410-4038-8CA5-2206539FCCD0}" type="pres">
      <dgm:prSet presAssocID="{F0B619B3-F3F4-4764-8E8C-7714B13B568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49577B-A302-40D1-9ACA-AB547BAF58C7}" type="pres">
      <dgm:prSet presAssocID="{F0B619B3-F3F4-4764-8E8C-7714B13B5682}" presName="rootConnector" presStyleLbl="node2" presStyleIdx="2" presStyleCnt="4"/>
      <dgm:spPr/>
      <dgm:t>
        <a:bodyPr/>
        <a:lstStyle/>
        <a:p>
          <a:endParaRPr lang="ru-RU"/>
        </a:p>
      </dgm:t>
    </dgm:pt>
    <dgm:pt modelId="{13DCA433-35F2-4C13-AFA1-4F705138C4A4}" type="pres">
      <dgm:prSet presAssocID="{F0B619B3-F3F4-4764-8E8C-7714B13B5682}" presName="hierChild4" presStyleCnt="0"/>
      <dgm:spPr/>
    </dgm:pt>
    <dgm:pt modelId="{F06F87BF-9B64-4629-B8C4-DCA7E0B67ADC}" type="pres">
      <dgm:prSet presAssocID="{F0B619B3-F3F4-4764-8E8C-7714B13B5682}" presName="hierChild5" presStyleCnt="0"/>
      <dgm:spPr/>
    </dgm:pt>
    <dgm:pt modelId="{F7CE0165-DE3C-4890-9F65-495FE5B0AAFB}" type="pres">
      <dgm:prSet presAssocID="{E5922C01-AFF8-4DB6-BE45-D03306095D3D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11D1B4B-E97B-4A32-9336-760935801D03}" type="pres">
      <dgm:prSet presAssocID="{A2A5425A-4CE2-4D79-B2BD-F5987E0C2006}" presName="hierRoot2" presStyleCnt="0">
        <dgm:presLayoutVars>
          <dgm:hierBranch val="init"/>
        </dgm:presLayoutVars>
      </dgm:prSet>
      <dgm:spPr/>
    </dgm:pt>
    <dgm:pt modelId="{05361102-F3C2-45E5-B448-20E92133422E}" type="pres">
      <dgm:prSet presAssocID="{A2A5425A-4CE2-4D79-B2BD-F5987E0C2006}" presName="rootComposite" presStyleCnt="0"/>
      <dgm:spPr/>
    </dgm:pt>
    <dgm:pt modelId="{7AE339F4-8C48-4879-B888-2CDB2555BA5A}" type="pres">
      <dgm:prSet presAssocID="{A2A5425A-4CE2-4D79-B2BD-F5987E0C200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E837EF-97D3-4FD2-88FE-45D9BD3EF809}" type="pres">
      <dgm:prSet presAssocID="{A2A5425A-4CE2-4D79-B2BD-F5987E0C2006}" presName="rootConnector" presStyleLbl="node2" presStyleIdx="3" presStyleCnt="4"/>
      <dgm:spPr/>
      <dgm:t>
        <a:bodyPr/>
        <a:lstStyle/>
        <a:p>
          <a:endParaRPr lang="ru-RU"/>
        </a:p>
      </dgm:t>
    </dgm:pt>
    <dgm:pt modelId="{D689FE9C-F307-47E0-B84A-422960623919}" type="pres">
      <dgm:prSet presAssocID="{A2A5425A-4CE2-4D79-B2BD-F5987E0C2006}" presName="hierChild4" presStyleCnt="0"/>
      <dgm:spPr/>
    </dgm:pt>
    <dgm:pt modelId="{14B9F407-EED7-4BB4-9081-898191C85D67}" type="pres">
      <dgm:prSet presAssocID="{A2A5425A-4CE2-4D79-B2BD-F5987E0C2006}" presName="hierChild5" presStyleCnt="0"/>
      <dgm:spPr/>
    </dgm:pt>
    <dgm:pt modelId="{0BEBD869-9931-4B47-880C-DF10A35B9F36}" type="pres">
      <dgm:prSet presAssocID="{62BD6283-7DB1-446E-8D38-D3C58928AAAD}" presName="hierChild3" presStyleCnt="0"/>
      <dgm:spPr/>
    </dgm:pt>
  </dgm:ptLst>
  <dgm:cxnLst>
    <dgm:cxn modelId="{46AF7DA0-2B57-419E-BEB7-C4C09B75D44E}" type="presOf" srcId="{1F30D089-D631-4EB1-AA9D-80AE88FD5C73}" destId="{C57CDBCC-FD5F-43BF-9922-517B4CF68287}" srcOrd="1" destOrd="0" presId="urn:microsoft.com/office/officeart/2005/8/layout/orgChart1"/>
    <dgm:cxn modelId="{F21155CB-5AE7-4EE2-990B-E6827F903BD1}" type="presOf" srcId="{BFD5A2E6-177E-439A-9753-70C319037E86}" destId="{D3493931-0206-4D0B-A11D-6F0D259B1C46}" srcOrd="0" destOrd="0" presId="urn:microsoft.com/office/officeart/2005/8/layout/orgChart1"/>
    <dgm:cxn modelId="{C2B99EBD-89F6-43EE-8513-A112B385DDBC}" type="presOf" srcId="{41FAB273-6291-4D6A-A779-FB29A5F09015}" destId="{036A049E-C982-4EDD-9ECD-E4B41BF599DB}" srcOrd="0" destOrd="0" presId="urn:microsoft.com/office/officeart/2005/8/layout/orgChart1"/>
    <dgm:cxn modelId="{94768286-64FE-4E68-9936-DF8447F404F0}" srcId="{62BD6283-7DB1-446E-8D38-D3C58928AAAD}" destId="{BFD5A2E6-177E-439A-9753-70C319037E86}" srcOrd="1" destOrd="0" parTransId="{6CCF0BB6-50CB-4B15-896E-50B1D7177EF7}" sibTransId="{70A21ED1-AA3D-4BDC-BA48-9D8227300975}"/>
    <dgm:cxn modelId="{230B1F4E-D7D6-411E-8C40-C6722A3B61C2}" type="presOf" srcId="{62BD6283-7DB1-446E-8D38-D3C58928AAAD}" destId="{7884536E-9CDF-4FF2-B3F2-A7B59BBED23F}" srcOrd="1" destOrd="0" presId="urn:microsoft.com/office/officeart/2005/8/layout/orgChart1"/>
    <dgm:cxn modelId="{DCD3ACAB-7C49-40DA-B51B-36F0661E6E0E}" srcId="{41FAB273-6291-4D6A-A779-FB29A5F09015}" destId="{62BD6283-7DB1-446E-8D38-D3C58928AAAD}" srcOrd="0" destOrd="0" parTransId="{DEC9A737-D439-4324-B83D-EE836F9BFD39}" sibTransId="{C1FE896B-F711-45F1-85BF-815A0315D064}"/>
    <dgm:cxn modelId="{7BD65ED4-40AC-423B-A85C-8198AF93694F}" srcId="{62BD6283-7DB1-446E-8D38-D3C58928AAAD}" destId="{F0B619B3-F3F4-4764-8E8C-7714B13B5682}" srcOrd="2" destOrd="0" parTransId="{7ED9D30B-10FE-4207-BD52-4AE4934EDD62}" sibTransId="{8431716A-2BB7-436E-9AAA-DADBB738ACC9}"/>
    <dgm:cxn modelId="{DC7FAE2E-59FA-4FB4-A551-EB7DAE7E61DB}" type="presOf" srcId="{70EE4B09-FBA6-49DF-8852-22524422E787}" destId="{6C37E887-4940-44BE-9167-D7E945B5D951}" srcOrd="0" destOrd="0" presId="urn:microsoft.com/office/officeart/2005/8/layout/orgChart1"/>
    <dgm:cxn modelId="{B5EAFF02-200B-466B-A42E-F6ADEEC2A7D1}" type="presOf" srcId="{A2A5425A-4CE2-4D79-B2BD-F5987E0C2006}" destId="{7AE339F4-8C48-4879-B888-2CDB2555BA5A}" srcOrd="0" destOrd="0" presId="urn:microsoft.com/office/officeart/2005/8/layout/orgChart1"/>
    <dgm:cxn modelId="{2D942C4E-802B-4732-9A76-126D1CC7DF68}" srcId="{62BD6283-7DB1-446E-8D38-D3C58928AAAD}" destId="{1F30D089-D631-4EB1-AA9D-80AE88FD5C73}" srcOrd="0" destOrd="0" parTransId="{70EE4B09-FBA6-49DF-8852-22524422E787}" sibTransId="{535AE590-49BF-4D27-83B8-C7BA00D7A932}"/>
    <dgm:cxn modelId="{24ABE57D-E182-4139-822A-0E0C249D94A2}" type="presOf" srcId="{1F30D089-D631-4EB1-AA9D-80AE88FD5C73}" destId="{897E46CF-D893-4D88-875B-F81676AC3F65}" srcOrd="0" destOrd="0" presId="urn:microsoft.com/office/officeart/2005/8/layout/orgChart1"/>
    <dgm:cxn modelId="{914A5C9D-6A8E-4D7E-BD30-2B134EA27F4C}" type="presOf" srcId="{A2A5425A-4CE2-4D79-B2BD-F5987E0C2006}" destId="{B7E837EF-97D3-4FD2-88FE-45D9BD3EF809}" srcOrd="1" destOrd="0" presId="urn:microsoft.com/office/officeart/2005/8/layout/orgChart1"/>
    <dgm:cxn modelId="{1B61CF69-FE4B-48A7-990F-FC9635D8686A}" type="presOf" srcId="{6CCF0BB6-50CB-4B15-896E-50B1D7177EF7}" destId="{B15ECAD0-AA3E-40E6-B223-F8CA30CD1750}" srcOrd="0" destOrd="0" presId="urn:microsoft.com/office/officeart/2005/8/layout/orgChart1"/>
    <dgm:cxn modelId="{6169A7D5-CBF0-46B5-A265-997738268384}" type="presOf" srcId="{7ED9D30B-10FE-4207-BD52-4AE4934EDD62}" destId="{CA35460B-1A54-42FB-BDB7-68B180F63BD7}" srcOrd="0" destOrd="0" presId="urn:microsoft.com/office/officeart/2005/8/layout/orgChart1"/>
    <dgm:cxn modelId="{48288705-58DC-4C12-8CED-A82E0B9256ED}" type="presOf" srcId="{E5922C01-AFF8-4DB6-BE45-D03306095D3D}" destId="{F7CE0165-DE3C-4890-9F65-495FE5B0AAFB}" srcOrd="0" destOrd="0" presId="urn:microsoft.com/office/officeart/2005/8/layout/orgChart1"/>
    <dgm:cxn modelId="{610FCDB4-ED12-4F74-96E5-CE4A4D136BE7}" type="presOf" srcId="{BFD5A2E6-177E-439A-9753-70C319037E86}" destId="{C33B7CB9-1186-44BE-869F-BAB81AAEFC6A}" srcOrd="1" destOrd="0" presId="urn:microsoft.com/office/officeart/2005/8/layout/orgChart1"/>
    <dgm:cxn modelId="{9311E2E1-A7E6-44CE-A10A-1BE31EC0B478}" srcId="{62BD6283-7DB1-446E-8D38-D3C58928AAAD}" destId="{A2A5425A-4CE2-4D79-B2BD-F5987E0C2006}" srcOrd="3" destOrd="0" parTransId="{E5922C01-AFF8-4DB6-BE45-D03306095D3D}" sibTransId="{73A418B2-6B9D-46C3-BF29-301EB8C190CC}"/>
    <dgm:cxn modelId="{DD5D4C20-6ECF-44FC-AF8C-19370556FB30}" type="presOf" srcId="{F0B619B3-F3F4-4764-8E8C-7714B13B5682}" destId="{E049577B-A302-40D1-9ACA-AB547BAF58C7}" srcOrd="1" destOrd="0" presId="urn:microsoft.com/office/officeart/2005/8/layout/orgChart1"/>
    <dgm:cxn modelId="{487D4605-E636-4689-86D0-2C08DEE88EDE}" type="presOf" srcId="{F0B619B3-F3F4-4764-8E8C-7714B13B5682}" destId="{039F6429-1410-4038-8CA5-2206539FCCD0}" srcOrd="0" destOrd="0" presId="urn:microsoft.com/office/officeart/2005/8/layout/orgChart1"/>
    <dgm:cxn modelId="{7734E8BD-DF92-4B4B-A8AD-788BADCA0AFD}" type="presOf" srcId="{62BD6283-7DB1-446E-8D38-D3C58928AAAD}" destId="{D02DCC1B-24DE-45D2-89E7-FAE3724520C0}" srcOrd="0" destOrd="0" presId="urn:microsoft.com/office/officeart/2005/8/layout/orgChart1"/>
    <dgm:cxn modelId="{7BEA65DC-70F7-497A-A36E-5981C5DB24ED}" type="presParOf" srcId="{036A049E-C982-4EDD-9ECD-E4B41BF599DB}" destId="{F05C4CC0-A7A2-4D5A-83A8-C07DF4299888}" srcOrd="0" destOrd="0" presId="urn:microsoft.com/office/officeart/2005/8/layout/orgChart1"/>
    <dgm:cxn modelId="{F867E174-2769-43FB-B790-EEE4F9D16944}" type="presParOf" srcId="{F05C4CC0-A7A2-4D5A-83A8-C07DF4299888}" destId="{00BBFBC8-580B-44EE-A1C6-6EAFB03DD245}" srcOrd="0" destOrd="0" presId="urn:microsoft.com/office/officeart/2005/8/layout/orgChart1"/>
    <dgm:cxn modelId="{042DEEB6-7CAF-4589-B7FF-FA0FA04FC910}" type="presParOf" srcId="{00BBFBC8-580B-44EE-A1C6-6EAFB03DD245}" destId="{D02DCC1B-24DE-45D2-89E7-FAE3724520C0}" srcOrd="0" destOrd="0" presId="urn:microsoft.com/office/officeart/2005/8/layout/orgChart1"/>
    <dgm:cxn modelId="{AB429CCC-A140-448F-9B02-7A9D7FB04D44}" type="presParOf" srcId="{00BBFBC8-580B-44EE-A1C6-6EAFB03DD245}" destId="{7884536E-9CDF-4FF2-B3F2-A7B59BBED23F}" srcOrd="1" destOrd="0" presId="urn:microsoft.com/office/officeart/2005/8/layout/orgChart1"/>
    <dgm:cxn modelId="{B0871AD8-03CF-425E-8509-CC42C45CAFBD}" type="presParOf" srcId="{F05C4CC0-A7A2-4D5A-83A8-C07DF4299888}" destId="{35F4EDF3-EDAE-41AC-9E4F-6D251DAB77AD}" srcOrd="1" destOrd="0" presId="urn:microsoft.com/office/officeart/2005/8/layout/orgChart1"/>
    <dgm:cxn modelId="{567162F9-B150-4FA7-82B3-F0A7473DC0FA}" type="presParOf" srcId="{35F4EDF3-EDAE-41AC-9E4F-6D251DAB77AD}" destId="{6C37E887-4940-44BE-9167-D7E945B5D951}" srcOrd="0" destOrd="0" presId="urn:microsoft.com/office/officeart/2005/8/layout/orgChart1"/>
    <dgm:cxn modelId="{A8F75CF0-13CA-4F35-A08F-313731EC98B6}" type="presParOf" srcId="{35F4EDF3-EDAE-41AC-9E4F-6D251DAB77AD}" destId="{050A8B5B-AAC3-48F0-8274-D58B4CBD43AC}" srcOrd="1" destOrd="0" presId="urn:microsoft.com/office/officeart/2005/8/layout/orgChart1"/>
    <dgm:cxn modelId="{694B5AB2-702B-4BC5-B339-C04E26EDF688}" type="presParOf" srcId="{050A8B5B-AAC3-48F0-8274-D58B4CBD43AC}" destId="{3772B797-4069-4A02-9500-CD24A7DFC8C7}" srcOrd="0" destOrd="0" presId="urn:microsoft.com/office/officeart/2005/8/layout/orgChart1"/>
    <dgm:cxn modelId="{DAB38B06-341D-47CF-AD80-523565600FD7}" type="presParOf" srcId="{3772B797-4069-4A02-9500-CD24A7DFC8C7}" destId="{897E46CF-D893-4D88-875B-F81676AC3F65}" srcOrd="0" destOrd="0" presId="urn:microsoft.com/office/officeart/2005/8/layout/orgChart1"/>
    <dgm:cxn modelId="{7209A4E0-F300-42AE-87EF-1B35CF8147DE}" type="presParOf" srcId="{3772B797-4069-4A02-9500-CD24A7DFC8C7}" destId="{C57CDBCC-FD5F-43BF-9922-517B4CF68287}" srcOrd="1" destOrd="0" presId="urn:microsoft.com/office/officeart/2005/8/layout/orgChart1"/>
    <dgm:cxn modelId="{6A3FFDC6-1D09-4823-A2AC-EBF39EFE2495}" type="presParOf" srcId="{050A8B5B-AAC3-48F0-8274-D58B4CBD43AC}" destId="{92ADD6ED-6910-473A-AD55-E8E969A8B90D}" srcOrd="1" destOrd="0" presId="urn:microsoft.com/office/officeart/2005/8/layout/orgChart1"/>
    <dgm:cxn modelId="{479739C4-9F2B-49B1-9A43-589007AED06D}" type="presParOf" srcId="{050A8B5B-AAC3-48F0-8274-D58B4CBD43AC}" destId="{D08FA8EC-C70C-4147-930A-131374D82083}" srcOrd="2" destOrd="0" presId="urn:microsoft.com/office/officeart/2005/8/layout/orgChart1"/>
    <dgm:cxn modelId="{3F68BCEC-973B-4FE3-9D54-8E9918BB4A8F}" type="presParOf" srcId="{35F4EDF3-EDAE-41AC-9E4F-6D251DAB77AD}" destId="{B15ECAD0-AA3E-40E6-B223-F8CA30CD1750}" srcOrd="2" destOrd="0" presId="urn:microsoft.com/office/officeart/2005/8/layout/orgChart1"/>
    <dgm:cxn modelId="{275F3AB0-4E82-473A-88F9-7E4AD1D04053}" type="presParOf" srcId="{35F4EDF3-EDAE-41AC-9E4F-6D251DAB77AD}" destId="{CD9822C0-5389-4EB8-A8EB-BC6C2A0C65D7}" srcOrd="3" destOrd="0" presId="urn:microsoft.com/office/officeart/2005/8/layout/orgChart1"/>
    <dgm:cxn modelId="{23B62C78-2809-499A-B97B-B8143EA21E9B}" type="presParOf" srcId="{CD9822C0-5389-4EB8-A8EB-BC6C2A0C65D7}" destId="{C10449CF-8A89-42D2-B255-9C1F18045B14}" srcOrd="0" destOrd="0" presId="urn:microsoft.com/office/officeart/2005/8/layout/orgChart1"/>
    <dgm:cxn modelId="{3CD2586D-809A-441B-B448-9D8A843F3987}" type="presParOf" srcId="{C10449CF-8A89-42D2-B255-9C1F18045B14}" destId="{D3493931-0206-4D0B-A11D-6F0D259B1C46}" srcOrd="0" destOrd="0" presId="urn:microsoft.com/office/officeart/2005/8/layout/orgChart1"/>
    <dgm:cxn modelId="{CBE0078A-B734-42E5-AAA5-D25865447322}" type="presParOf" srcId="{C10449CF-8A89-42D2-B255-9C1F18045B14}" destId="{C33B7CB9-1186-44BE-869F-BAB81AAEFC6A}" srcOrd="1" destOrd="0" presId="urn:microsoft.com/office/officeart/2005/8/layout/orgChart1"/>
    <dgm:cxn modelId="{B47E26EC-A05B-4D88-AD2A-B6F7324CA0DC}" type="presParOf" srcId="{CD9822C0-5389-4EB8-A8EB-BC6C2A0C65D7}" destId="{ACD1333A-16CF-4312-9AF2-AD81B53EDCFA}" srcOrd="1" destOrd="0" presId="urn:microsoft.com/office/officeart/2005/8/layout/orgChart1"/>
    <dgm:cxn modelId="{8D21199A-403E-4A09-8C51-8067F09322C5}" type="presParOf" srcId="{CD9822C0-5389-4EB8-A8EB-BC6C2A0C65D7}" destId="{E48CBD48-ABAC-44C3-ABB3-A22EA44C7362}" srcOrd="2" destOrd="0" presId="urn:microsoft.com/office/officeart/2005/8/layout/orgChart1"/>
    <dgm:cxn modelId="{7634DCC2-9BE8-4F1E-BAF2-75A90D3DD7A9}" type="presParOf" srcId="{35F4EDF3-EDAE-41AC-9E4F-6D251DAB77AD}" destId="{CA35460B-1A54-42FB-BDB7-68B180F63BD7}" srcOrd="4" destOrd="0" presId="urn:microsoft.com/office/officeart/2005/8/layout/orgChart1"/>
    <dgm:cxn modelId="{111022A9-8F4A-4A36-96F3-0941CA023024}" type="presParOf" srcId="{35F4EDF3-EDAE-41AC-9E4F-6D251DAB77AD}" destId="{801A1276-3F93-44F5-A68A-862B2693B7B8}" srcOrd="5" destOrd="0" presId="urn:microsoft.com/office/officeart/2005/8/layout/orgChart1"/>
    <dgm:cxn modelId="{A606C7B3-A193-498E-BB22-B0EDF23610E6}" type="presParOf" srcId="{801A1276-3F93-44F5-A68A-862B2693B7B8}" destId="{E88E05F6-D40A-4787-8FF7-607CC1A754B1}" srcOrd="0" destOrd="0" presId="urn:microsoft.com/office/officeart/2005/8/layout/orgChart1"/>
    <dgm:cxn modelId="{064316A3-009F-4454-912D-FC33E14C51C4}" type="presParOf" srcId="{E88E05F6-D40A-4787-8FF7-607CC1A754B1}" destId="{039F6429-1410-4038-8CA5-2206539FCCD0}" srcOrd="0" destOrd="0" presId="urn:microsoft.com/office/officeart/2005/8/layout/orgChart1"/>
    <dgm:cxn modelId="{F905EAED-96D2-42ED-BC1A-CBF2247437CB}" type="presParOf" srcId="{E88E05F6-D40A-4787-8FF7-607CC1A754B1}" destId="{E049577B-A302-40D1-9ACA-AB547BAF58C7}" srcOrd="1" destOrd="0" presId="urn:microsoft.com/office/officeart/2005/8/layout/orgChart1"/>
    <dgm:cxn modelId="{FD96A3BA-B9A7-4BA4-88D0-CF66C080E505}" type="presParOf" srcId="{801A1276-3F93-44F5-A68A-862B2693B7B8}" destId="{13DCA433-35F2-4C13-AFA1-4F705138C4A4}" srcOrd="1" destOrd="0" presId="urn:microsoft.com/office/officeart/2005/8/layout/orgChart1"/>
    <dgm:cxn modelId="{496770B4-5F52-4C24-B21F-40488CFC04AE}" type="presParOf" srcId="{801A1276-3F93-44F5-A68A-862B2693B7B8}" destId="{F06F87BF-9B64-4629-B8C4-DCA7E0B67ADC}" srcOrd="2" destOrd="0" presId="urn:microsoft.com/office/officeart/2005/8/layout/orgChart1"/>
    <dgm:cxn modelId="{A71E9897-472B-4ED5-B97B-4B28B32DF055}" type="presParOf" srcId="{35F4EDF3-EDAE-41AC-9E4F-6D251DAB77AD}" destId="{F7CE0165-DE3C-4890-9F65-495FE5B0AAFB}" srcOrd="6" destOrd="0" presId="urn:microsoft.com/office/officeart/2005/8/layout/orgChart1"/>
    <dgm:cxn modelId="{DA33D3A0-3DC2-4FBF-B901-E0BD21538BF8}" type="presParOf" srcId="{35F4EDF3-EDAE-41AC-9E4F-6D251DAB77AD}" destId="{111D1B4B-E97B-4A32-9336-760935801D03}" srcOrd="7" destOrd="0" presId="urn:microsoft.com/office/officeart/2005/8/layout/orgChart1"/>
    <dgm:cxn modelId="{28D1EEC4-8361-4048-A32F-453380EE7C7F}" type="presParOf" srcId="{111D1B4B-E97B-4A32-9336-760935801D03}" destId="{05361102-F3C2-45E5-B448-20E92133422E}" srcOrd="0" destOrd="0" presId="urn:microsoft.com/office/officeart/2005/8/layout/orgChart1"/>
    <dgm:cxn modelId="{B186DAB6-356D-4067-8167-E051B166AC84}" type="presParOf" srcId="{05361102-F3C2-45E5-B448-20E92133422E}" destId="{7AE339F4-8C48-4879-B888-2CDB2555BA5A}" srcOrd="0" destOrd="0" presId="urn:microsoft.com/office/officeart/2005/8/layout/orgChart1"/>
    <dgm:cxn modelId="{119D8E2E-D74C-4E7D-A0B6-FD1FD7B5DEEE}" type="presParOf" srcId="{05361102-F3C2-45E5-B448-20E92133422E}" destId="{B7E837EF-97D3-4FD2-88FE-45D9BD3EF809}" srcOrd="1" destOrd="0" presId="urn:microsoft.com/office/officeart/2005/8/layout/orgChart1"/>
    <dgm:cxn modelId="{8B3AA49C-B386-4357-9654-2B67FB8BCAB3}" type="presParOf" srcId="{111D1B4B-E97B-4A32-9336-760935801D03}" destId="{D689FE9C-F307-47E0-B84A-422960623919}" srcOrd="1" destOrd="0" presId="urn:microsoft.com/office/officeart/2005/8/layout/orgChart1"/>
    <dgm:cxn modelId="{1D095B98-4861-4F0B-A25C-54C76C689A47}" type="presParOf" srcId="{111D1B4B-E97B-4A32-9336-760935801D03}" destId="{14B9F407-EED7-4BB4-9081-898191C85D67}" srcOrd="2" destOrd="0" presId="urn:microsoft.com/office/officeart/2005/8/layout/orgChart1"/>
    <dgm:cxn modelId="{0B0E19CA-6A10-494C-826C-4D71A86FB1CC}" type="presParOf" srcId="{F05C4CC0-A7A2-4D5A-83A8-C07DF4299888}" destId="{0BEBD869-9931-4B47-880C-DF10A35B9F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8EAB9-1D7A-4207-8A95-21C0C317E83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684ED5-14C2-4318-A32A-244F7889B2B8}">
      <dgm:prSet phldrT="[Текст]"/>
      <dgm:spPr/>
      <dgm:t>
        <a:bodyPr/>
        <a:lstStyle/>
        <a:p>
          <a:r>
            <a:rPr lang="ru-RU"/>
            <a:t>Цвет</a:t>
          </a:r>
        </a:p>
      </dgm:t>
    </dgm:pt>
    <dgm:pt modelId="{6728862C-F47A-4BE3-85E6-ADC81B47AEC2}" type="parTrans" cxnId="{3E0D8D3B-1E92-4AFA-B987-5B58603A4B86}">
      <dgm:prSet/>
      <dgm:spPr/>
      <dgm:t>
        <a:bodyPr/>
        <a:lstStyle/>
        <a:p>
          <a:endParaRPr lang="ru-RU"/>
        </a:p>
      </dgm:t>
    </dgm:pt>
    <dgm:pt modelId="{3282ED6D-8FD1-4DFF-AEEC-9AA036A64997}" type="sibTrans" cxnId="{3E0D8D3B-1E92-4AFA-B987-5B58603A4B86}">
      <dgm:prSet/>
      <dgm:spPr/>
      <dgm:t>
        <a:bodyPr/>
        <a:lstStyle/>
        <a:p>
          <a:endParaRPr lang="ru-RU"/>
        </a:p>
      </dgm:t>
    </dgm:pt>
    <dgm:pt modelId="{4624B96D-E6E7-41AF-A03D-B7C3082CE720}">
      <dgm:prSet phldrT="[Текст]"/>
      <dgm:spPr/>
      <dgm:t>
        <a:bodyPr/>
        <a:lstStyle/>
        <a:p>
          <a:r>
            <a:rPr lang="ru-RU"/>
            <a:t>Синий</a:t>
          </a:r>
        </a:p>
      </dgm:t>
    </dgm:pt>
    <dgm:pt modelId="{0DDA0F6D-B030-45C6-84CC-DB83CCEA6B99}" type="parTrans" cxnId="{810F0FBF-11F0-45F0-92E4-0D4FA7A85F38}">
      <dgm:prSet/>
      <dgm:spPr/>
      <dgm:t>
        <a:bodyPr/>
        <a:lstStyle/>
        <a:p>
          <a:endParaRPr lang="ru-RU"/>
        </a:p>
      </dgm:t>
    </dgm:pt>
    <dgm:pt modelId="{F210D538-4982-431B-B7AC-AABA36054568}" type="sibTrans" cxnId="{810F0FBF-11F0-45F0-92E4-0D4FA7A85F38}">
      <dgm:prSet/>
      <dgm:spPr/>
      <dgm:t>
        <a:bodyPr/>
        <a:lstStyle/>
        <a:p>
          <a:endParaRPr lang="ru-RU"/>
        </a:p>
      </dgm:t>
    </dgm:pt>
    <dgm:pt modelId="{64CCC941-1774-41C3-A0C0-85669B4E0433}">
      <dgm:prSet phldrT="[Текст]"/>
      <dgm:spPr/>
      <dgm:t>
        <a:bodyPr/>
        <a:lstStyle/>
        <a:p>
          <a:r>
            <a:rPr lang="ru-RU"/>
            <a:t>Белый</a:t>
          </a:r>
        </a:p>
      </dgm:t>
    </dgm:pt>
    <dgm:pt modelId="{F099D9E5-589D-4B33-9B32-408740078DF9}" type="parTrans" cxnId="{F1A5C91A-2E1B-42E0-AC01-BD8BE3B4C565}">
      <dgm:prSet/>
      <dgm:spPr/>
      <dgm:t>
        <a:bodyPr/>
        <a:lstStyle/>
        <a:p>
          <a:endParaRPr lang="ru-RU"/>
        </a:p>
      </dgm:t>
    </dgm:pt>
    <dgm:pt modelId="{E4F396CC-1C6D-4D73-9344-0D096B9074F5}" type="sibTrans" cxnId="{F1A5C91A-2E1B-42E0-AC01-BD8BE3B4C565}">
      <dgm:prSet/>
      <dgm:spPr/>
      <dgm:t>
        <a:bodyPr/>
        <a:lstStyle/>
        <a:p>
          <a:endParaRPr lang="ru-RU"/>
        </a:p>
      </dgm:t>
    </dgm:pt>
    <dgm:pt modelId="{FFAA981D-A041-4A4D-9D14-452E63858949}">
      <dgm:prSet phldrT="[Текст]"/>
      <dgm:spPr/>
      <dgm:t>
        <a:bodyPr/>
        <a:lstStyle/>
        <a:p>
          <a:r>
            <a:rPr lang="ru-RU"/>
            <a:t>Черный</a:t>
          </a:r>
        </a:p>
      </dgm:t>
    </dgm:pt>
    <dgm:pt modelId="{A0B51BEA-A4BD-4BAE-804A-43EC204FD385}" type="parTrans" cxnId="{8AF3DD12-040F-4E31-A91F-EE14724EC014}">
      <dgm:prSet/>
      <dgm:spPr/>
      <dgm:t>
        <a:bodyPr/>
        <a:lstStyle/>
        <a:p>
          <a:endParaRPr lang="ru-RU"/>
        </a:p>
      </dgm:t>
    </dgm:pt>
    <dgm:pt modelId="{7A3D154C-49F1-4DD2-B860-FEDCD8E98DD6}" type="sibTrans" cxnId="{8AF3DD12-040F-4E31-A91F-EE14724EC014}">
      <dgm:prSet/>
      <dgm:spPr/>
      <dgm:t>
        <a:bodyPr/>
        <a:lstStyle/>
        <a:p>
          <a:endParaRPr lang="ru-RU"/>
        </a:p>
      </dgm:t>
    </dgm:pt>
    <dgm:pt modelId="{43685F83-D90C-47FC-8445-ABFD0ED79046}">
      <dgm:prSet phldrT="[Текст]"/>
      <dgm:spPr/>
      <dgm:t>
        <a:bodyPr/>
        <a:lstStyle/>
        <a:p>
          <a:r>
            <a:rPr lang="ru-RU"/>
            <a:t>Розовый</a:t>
          </a:r>
        </a:p>
      </dgm:t>
    </dgm:pt>
    <dgm:pt modelId="{887FA71E-8CEF-4032-8CB1-38B2008B895B}" type="parTrans" cxnId="{2AAE6DF4-E3FE-4FD6-9439-BEE44B7D0153}">
      <dgm:prSet/>
      <dgm:spPr/>
      <dgm:t>
        <a:bodyPr/>
        <a:lstStyle/>
        <a:p>
          <a:endParaRPr lang="ru-RU"/>
        </a:p>
      </dgm:t>
    </dgm:pt>
    <dgm:pt modelId="{EA8ECBA4-F3F2-4FDE-9BD1-0AE571FB43C9}" type="sibTrans" cxnId="{2AAE6DF4-E3FE-4FD6-9439-BEE44B7D0153}">
      <dgm:prSet/>
      <dgm:spPr/>
      <dgm:t>
        <a:bodyPr/>
        <a:lstStyle/>
        <a:p>
          <a:endParaRPr lang="ru-RU"/>
        </a:p>
      </dgm:t>
    </dgm:pt>
    <dgm:pt modelId="{8BDCB65B-1A29-4609-9808-9AF549AFC850}" type="pres">
      <dgm:prSet presAssocID="{7DC8EAB9-1D7A-4207-8A95-21C0C317E8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C80AFC-40B2-4BF4-8418-E2CD88A382EE}" type="pres">
      <dgm:prSet presAssocID="{95684ED5-14C2-4318-A32A-244F7889B2B8}" presName="hierRoot1" presStyleCnt="0">
        <dgm:presLayoutVars>
          <dgm:hierBranch val="init"/>
        </dgm:presLayoutVars>
      </dgm:prSet>
      <dgm:spPr/>
    </dgm:pt>
    <dgm:pt modelId="{AFC3F8EC-B6F0-48A8-80C9-F37C3FAF8E35}" type="pres">
      <dgm:prSet presAssocID="{95684ED5-14C2-4318-A32A-244F7889B2B8}" presName="rootComposite1" presStyleCnt="0"/>
      <dgm:spPr/>
    </dgm:pt>
    <dgm:pt modelId="{CEF1D4A0-93C4-4B35-9C79-D4BCAC57E301}" type="pres">
      <dgm:prSet presAssocID="{95684ED5-14C2-4318-A32A-244F7889B2B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F8F198-19FF-44FB-AD76-00AB3D75158F}" type="pres">
      <dgm:prSet presAssocID="{95684ED5-14C2-4318-A32A-244F7889B2B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5AF3B55-F413-43C8-8CC8-AA55F36933B0}" type="pres">
      <dgm:prSet presAssocID="{95684ED5-14C2-4318-A32A-244F7889B2B8}" presName="hierChild2" presStyleCnt="0"/>
      <dgm:spPr/>
    </dgm:pt>
    <dgm:pt modelId="{FD4AC613-368C-4633-959E-18BD624C9B51}" type="pres">
      <dgm:prSet presAssocID="{0DDA0F6D-B030-45C6-84CC-DB83CCEA6B9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C0992A4-539D-44AB-A442-597FC9D5F617}" type="pres">
      <dgm:prSet presAssocID="{4624B96D-E6E7-41AF-A03D-B7C3082CE720}" presName="hierRoot2" presStyleCnt="0">
        <dgm:presLayoutVars>
          <dgm:hierBranch val="init"/>
        </dgm:presLayoutVars>
      </dgm:prSet>
      <dgm:spPr/>
    </dgm:pt>
    <dgm:pt modelId="{1190B60C-5C13-4710-BE7A-2AF0F3830AFC}" type="pres">
      <dgm:prSet presAssocID="{4624B96D-E6E7-41AF-A03D-B7C3082CE720}" presName="rootComposite" presStyleCnt="0"/>
      <dgm:spPr/>
    </dgm:pt>
    <dgm:pt modelId="{51679D64-86A4-48D5-8A13-A386430228DE}" type="pres">
      <dgm:prSet presAssocID="{4624B96D-E6E7-41AF-A03D-B7C3082CE72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10B7C8-99A5-4D3E-A1F7-1A573F14C7A4}" type="pres">
      <dgm:prSet presAssocID="{4624B96D-E6E7-41AF-A03D-B7C3082CE720}" presName="rootConnector" presStyleLbl="node2" presStyleIdx="0" presStyleCnt="4"/>
      <dgm:spPr/>
      <dgm:t>
        <a:bodyPr/>
        <a:lstStyle/>
        <a:p>
          <a:endParaRPr lang="ru-RU"/>
        </a:p>
      </dgm:t>
    </dgm:pt>
    <dgm:pt modelId="{7CCC0BD1-4461-4AF7-8143-90B25361AAAC}" type="pres">
      <dgm:prSet presAssocID="{4624B96D-E6E7-41AF-A03D-B7C3082CE720}" presName="hierChild4" presStyleCnt="0"/>
      <dgm:spPr/>
    </dgm:pt>
    <dgm:pt modelId="{A7B7924F-3CDE-49AD-B4AA-DC275D41F536}" type="pres">
      <dgm:prSet presAssocID="{4624B96D-E6E7-41AF-A03D-B7C3082CE720}" presName="hierChild5" presStyleCnt="0"/>
      <dgm:spPr/>
    </dgm:pt>
    <dgm:pt modelId="{D492DD1C-FF5A-4604-9EA4-3AFD62A3E26F}" type="pres">
      <dgm:prSet presAssocID="{F099D9E5-589D-4B33-9B32-408740078DF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0E465FC0-722C-4650-9E47-97176394DDB4}" type="pres">
      <dgm:prSet presAssocID="{64CCC941-1774-41C3-A0C0-85669B4E0433}" presName="hierRoot2" presStyleCnt="0">
        <dgm:presLayoutVars>
          <dgm:hierBranch val="init"/>
        </dgm:presLayoutVars>
      </dgm:prSet>
      <dgm:spPr/>
    </dgm:pt>
    <dgm:pt modelId="{8FC0FD41-74D7-4A43-B405-ADA34417B542}" type="pres">
      <dgm:prSet presAssocID="{64CCC941-1774-41C3-A0C0-85669B4E0433}" presName="rootComposite" presStyleCnt="0"/>
      <dgm:spPr/>
    </dgm:pt>
    <dgm:pt modelId="{F92D4283-8611-4D06-B8B6-2BFA04A9F46F}" type="pres">
      <dgm:prSet presAssocID="{64CCC941-1774-41C3-A0C0-85669B4E043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C918D0-05D5-4031-A3A4-DC52D0728760}" type="pres">
      <dgm:prSet presAssocID="{64CCC941-1774-41C3-A0C0-85669B4E0433}" presName="rootConnector" presStyleLbl="node2" presStyleIdx="1" presStyleCnt="4"/>
      <dgm:spPr/>
      <dgm:t>
        <a:bodyPr/>
        <a:lstStyle/>
        <a:p>
          <a:endParaRPr lang="ru-RU"/>
        </a:p>
      </dgm:t>
    </dgm:pt>
    <dgm:pt modelId="{01257927-630B-4F51-933D-E690792B2C1E}" type="pres">
      <dgm:prSet presAssocID="{64CCC941-1774-41C3-A0C0-85669B4E0433}" presName="hierChild4" presStyleCnt="0"/>
      <dgm:spPr/>
    </dgm:pt>
    <dgm:pt modelId="{5DA08340-D1F0-4E75-9BDA-954D7ED5349D}" type="pres">
      <dgm:prSet presAssocID="{64CCC941-1774-41C3-A0C0-85669B4E0433}" presName="hierChild5" presStyleCnt="0"/>
      <dgm:spPr/>
    </dgm:pt>
    <dgm:pt modelId="{B5CD1DB3-C226-47A8-9AB5-CC2CC9A0EF7E}" type="pres">
      <dgm:prSet presAssocID="{A0B51BEA-A4BD-4BAE-804A-43EC204FD385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45BEA42-E5B4-42BD-B19D-7C1DF2050008}" type="pres">
      <dgm:prSet presAssocID="{FFAA981D-A041-4A4D-9D14-452E63858949}" presName="hierRoot2" presStyleCnt="0">
        <dgm:presLayoutVars>
          <dgm:hierBranch val="init"/>
        </dgm:presLayoutVars>
      </dgm:prSet>
      <dgm:spPr/>
    </dgm:pt>
    <dgm:pt modelId="{3270CE70-9AF4-4C82-8E95-58FE08F8262F}" type="pres">
      <dgm:prSet presAssocID="{FFAA981D-A041-4A4D-9D14-452E63858949}" presName="rootComposite" presStyleCnt="0"/>
      <dgm:spPr/>
    </dgm:pt>
    <dgm:pt modelId="{4CA48D21-A8B8-4AFF-BA03-C78BCB0A7040}" type="pres">
      <dgm:prSet presAssocID="{FFAA981D-A041-4A4D-9D14-452E6385894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E3B27F-83A0-4ABE-9AB2-2FAACE4134F9}" type="pres">
      <dgm:prSet presAssocID="{FFAA981D-A041-4A4D-9D14-452E63858949}" presName="rootConnector" presStyleLbl="node2" presStyleIdx="2" presStyleCnt="4"/>
      <dgm:spPr/>
      <dgm:t>
        <a:bodyPr/>
        <a:lstStyle/>
        <a:p>
          <a:endParaRPr lang="ru-RU"/>
        </a:p>
      </dgm:t>
    </dgm:pt>
    <dgm:pt modelId="{58C7623B-CA37-4936-B4C8-BCC330E2DB33}" type="pres">
      <dgm:prSet presAssocID="{FFAA981D-A041-4A4D-9D14-452E63858949}" presName="hierChild4" presStyleCnt="0"/>
      <dgm:spPr/>
    </dgm:pt>
    <dgm:pt modelId="{5A5EAD97-2598-4ED8-8644-96F870FC37A0}" type="pres">
      <dgm:prSet presAssocID="{FFAA981D-A041-4A4D-9D14-452E63858949}" presName="hierChild5" presStyleCnt="0"/>
      <dgm:spPr/>
    </dgm:pt>
    <dgm:pt modelId="{FCD0A574-05E8-4F78-AFFF-CD2E072AF04F}" type="pres">
      <dgm:prSet presAssocID="{887FA71E-8CEF-4032-8CB1-38B2008B895B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21F5ED7-AF38-4893-9ECC-20CD74470D56}" type="pres">
      <dgm:prSet presAssocID="{43685F83-D90C-47FC-8445-ABFD0ED79046}" presName="hierRoot2" presStyleCnt="0">
        <dgm:presLayoutVars>
          <dgm:hierBranch val="init"/>
        </dgm:presLayoutVars>
      </dgm:prSet>
      <dgm:spPr/>
    </dgm:pt>
    <dgm:pt modelId="{34A53339-3AD3-445D-BD15-330905F0BC7B}" type="pres">
      <dgm:prSet presAssocID="{43685F83-D90C-47FC-8445-ABFD0ED79046}" presName="rootComposite" presStyleCnt="0"/>
      <dgm:spPr/>
    </dgm:pt>
    <dgm:pt modelId="{5DB21EFB-277D-4048-B354-4F97068CB8EC}" type="pres">
      <dgm:prSet presAssocID="{43685F83-D90C-47FC-8445-ABFD0ED7904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486FE-E2FF-4D3F-A133-EEA6A58BA94A}" type="pres">
      <dgm:prSet presAssocID="{43685F83-D90C-47FC-8445-ABFD0ED79046}" presName="rootConnector" presStyleLbl="node2" presStyleIdx="3" presStyleCnt="4"/>
      <dgm:spPr/>
      <dgm:t>
        <a:bodyPr/>
        <a:lstStyle/>
        <a:p>
          <a:endParaRPr lang="ru-RU"/>
        </a:p>
      </dgm:t>
    </dgm:pt>
    <dgm:pt modelId="{0F7006B4-ADA4-4C1D-924D-66560CF1FA2E}" type="pres">
      <dgm:prSet presAssocID="{43685F83-D90C-47FC-8445-ABFD0ED79046}" presName="hierChild4" presStyleCnt="0"/>
      <dgm:spPr/>
    </dgm:pt>
    <dgm:pt modelId="{36AF705B-919A-434D-82CA-8BDA7FDA33C7}" type="pres">
      <dgm:prSet presAssocID="{43685F83-D90C-47FC-8445-ABFD0ED79046}" presName="hierChild5" presStyleCnt="0"/>
      <dgm:spPr/>
    </dgm:pt>
    <dgm:pt modelId="{BDA207A7-5D97-4616-9E89-3A9A872C61A6}" type="pres">
      <dgm:prSet presAssocID="{95684ED5-14C2-4318-A32A-244F7889B2B8}" presName="hierChild3" presStyleCnt="0"/>
      <dgm:spPr/>
    </dgm:pt>
  </dgm:ptLst>
  <dgm:cxnLst>
    <dgm:cxn modelId="{F1A5C91A-2E1B-42E0-AC01-BD8BE3B4C565}" srcId="{95684ED5-14C2-4318-A32A-244F7889B2B8}" destId="{64CCC941-1774-41C3-A0C0-85669B4E0433}" srcOrd="1" destOrd="0" parTransId="{F099D9E5-589D-4B33-9B32-408740078DF9}" sibTransId="{E4F396CC-1C6D-4D73-9344-0D096B9074F5}"/>
    <dgm:cxn modelId="{8215A448-5DB6-4ABD-8774-EE3ED7F29F90}" type="presOf" srcId="{4624B96D-E6E7-41AF-A03D-B7C3082CE720}" destId="{E410B7C8-99A5-4D3E-A1F7-1A573F14C7A4}" srcOrd="1" destOrd="0" presId="urn:microsoft.com/office/officeart/2005/8/layout/orgChart1"/>
    <dgm:cxn modelId="{49CC7CE7-7970-4536-A1C5-C2567244482F}" type="presOf" srcId="{64CCC941-1774-41C3-A0C0-85669B4E0433}" destId="{F92D4283-8611-4D06-B8B6-2BFA04A9F46F}" srcOrd="0" destOrd="0" presId="urn:microsoft.com/office/officeart/2005/8/layout/orgChart1"/>
    <dgm:cxn modelId="{86A6073D-F2B2-4174-BB5B-B3A107846162}" type="presOf" srcId="{64CCC941-1774-41C3-A0C0-85669B4E0433}" destId="{D2C918D0-05D5-4031-A3A4-DC52D0728760}" srcOrd="1" destOrd="0" presId="urn:microsoft.com/office/officeart/2005/8/layout/orgChart1"/>
    <dgm:cxn modelId="{39C618B2-6054-4275-89C8-693A56EB4B21}" type="presOf" srcId="{FFAA981D-A041-4A4D-9D14-452E63858949}" destId="{96E3B27F-83A0-4ABE-9AB2-2FAACE4134F9}" srcOrd="1" destOrd="0" presId="urn:microsoft.com/office/officeart/2005/8/layout/orgChart1"/>
    <dgm:cxn modelId="{6032240D-5CBB-46FE-B268-FBB1B77653BB}" type="presOf" srcId="{95684ED5-14C2-4318-A32A-244F7889B2B8}" destId="{CEF1D4A0-93C4-4B35-9C79-D4BCAC57E301}" srcOrd="0" destOrd="0" presId="urn:microsoft.com/office/officeart/2005/8/layout/orgChart1"/>
    <dgm:cxn modelId="{F570505F-5908-4228-B8CC-E2D4C4A3ABD5}" type="presOf" srcId="{43685F83-D90C-47FC-8445-ABFD0ED79046}" destId="{9C8486FE-E2FF-4D3F-A133-EEA6A58BA94A}" srcOrd="1" destOrd="0" presId="urn:microsoft.com/office/officeart/2005/8/layout/orgChart1"/>
    <dgm:cxn modelId="{0B389DEC-8921-483D-9C54-06A3210D5EF0}" type="presOf" srcId="{4624B96D-E6E7-41AF-A03D-B7C3082CE720}" destId="{51679D64-86A4-48D5-8A13-A386430228DE}" srcOrd="0" destOrd="0" presId="urn:microsoft.com/office/officeart/2005/8/layout/orgChart1"/>
    <dgm:cxn modelId="{2B5824BD-4F0B-42FF-8473-75D221DC784C}" type="presOf" srcId="{FFAA981D-A041-4A4D-9D14-452E63858949}" destId="{4CA48D21-A8B8-4AFF-BA03-C78BCB0A7040}" srcOrd="0" destOrd="0" presId="urn:microsoft.com/office/officeart/2005/8/layout/orgChart1"/>
    <dgm:cxn modelId="{810F0FBF-11F0-45F0-92E4-0D4FA7A85F38}" srcId="{95684ED5-14C2-4318-A32A-244F7889B2B8}" destId="{4624B96D-E6E7-41AF-A03D-B7C3082CE720}" srcOrd="0" destOrd="0" parTransId="{0DDA0F6D-B030-45C6-84CC-DB83CCEA6B99}" sibTransId="{F210D538-4982-431B-B7AC-AABA36054568}"/>
    <dgm:cxn modelId="{8AF3DD12-040F-4E31-A91F-EE14724EC014}" srcId="{95684ED5-14C2-4318-A32A-244F7889B2B8}" destId="{FFAA981D-A041-4A4D-9D14-452E63858949}" srcOrd="2" destOrd="0" parTransId="{A0B51BEA-A4BD-4BAE-804A-43EC204FD385}" sibTransId="{7A3D154C-49F1-4DD2-B860-FEDCD8E98DD6}"/>
    <dgm:cxn modelId="{80EA00F6-3C34-4B30-BBAB-B9E1616ECB6A}" type="presOf" srcId="{887FA71E-8CEF-4032-8CB1-38B2008B895B}" destId="{FCD0A574-05E8-4F78-AFFF-CD2E072AF04F}" srcOrd="0" destOrd="0" presId="urn:microsoft.com/office/officeart/2005/8/layout/orgChart1"/>
    <dgm:cxn modelId="{42E1515A-ABDE-4831-9820-833F4815D0F5}" type="presOf" srcId="{43685F83-D90C-47FC-8445-ABFD0ED79046}" destId="{5DB21EFB-277D-4048-B354-4F97068CB8EC}" srcOrd="0" destOrd="0" presId="urn:microsoft.com/office/officeart/2005/8/layout/orgChart1"/>
    <dgm:cxn modelId="{E0167C59-7574-4EEF-AD11-49CE5724DFC5}" type="presOf" srcId="{7DC8EAB9-1D7A-4207-8A95-21C0C317E839}" destId="{8BDCB65B-1A29-4609-9808-9AF549AFC850}" srcOrd="0" destOrd="0" presId="urn:microsoft.com/office/officeart/2005/8/layout/orgChart1"/>
    <dgm:cxn modelId="{D509734C-12CF-4EFE-8515-65117C389FA2}" type="presOf" srcId="{F099D9E5-589D-4B33-9B32-408740078DF9}" destId="{D492DD1C-FF5A-4604-9EA4-3AFD62A3E26F}" srcOrd="0" destOrd="0" presId="urn:microsoft.com/office/officeart/2005/8/layout/orgChart1"/>
    <dgm:cxn modelId="{2AAE6DF4-E3FE-4FD6-9439-BEE44B7D0153}" srcId="{95684ED5-14C2-4318-A32A-244F7889B2B8}" destId="{43685F83-D90C-47FC-8445-ABFD0ED79046}" srcOrd="3" destOrd="0" parTransId="{887FA71E-8CEF-4032-8CB1-38B2008B895B}" sibTransId="{EA8ECBA4-F3F2-4FDE-9BD1-0AE571FB43C9}"/>
    <dgm:cxn modelId="{3E0D8D3B-1E92-4AFA-B987-5B58603A4B86}" srcId="{7DC8EAB9-1D7A-4207-8A95-21C0C317E839}" destId="{95684ED5-14C2-4318-A32A-244F7889B2B8}" srcOrd="0" destOrd="0" parTransId="{6728862C-F47A-4BE3-85E6-ADC81B47AEC2}" sibTransId="{3282ED6D-8FD1-4DFF-AEEC-9AA036A64997}"/>
    <dgm:cxn modelId="{56136CC2-63B3-48C5-86CD-30D89E9FD234}" type="presOf" srcId="{95684ED5-14C2-4318-A32A-244F7889B2B8}" destId="{86F8F198-19FF-44FB-AD76-00AB3D75158F}" srcOrd="1" destOrd="0" presId="urn:microsoft.com/office/officeart/2005/8/layout/orgChart1"/>
    <dgm:cxn modelId="{6E332C38-5CD7-40EC-A9A1-3A2BA2F1FD86}" type="presOf" srcId="{A0B51BEA-A4BD-4BAE-804A-43EC204FD385}" destId="{B5CD1DB3-C226-47A8-9AB5-CC2CC9A0EF7E}" srcOrd="0" destOrd="0" presId="urn:microsoft.com/office/officeart/2005/8/layout/orgChart1"/>
    <dgm:cxn modelId="{B3B3D328-D145-4DB9-81CA-5340F0CBB5D7}" type="presOf" srcId="{0DDA0F6D-B030-45C6-84CC-DB83CCEA6B99}" destId="{FD4AC613-368C-4633-959E-18BD624C9B51}" srcOrd="0" destOrd="0" presId="urn:microsoft.com/office/officeart/2005/8/layout/orgChart1"/>
    <dgm:cxn modelId="{F6FBEFA1-5D0E-427C-9382-4A8BE7067BFE}" type="presParOf" srcId="{8BDCB65B-1A29-4609-9808-9AF549AFC850}" destId="{34C80AFC-40B2-4BF4-8418-E2CD88A382EE}" srcOrd="0" destOrd="0" presId="urn:microsoft.com/office/officeart/2005/8/layout/orgChart1"/>
    <dgm:cxn modelId="{4A0CB231-232D-4948-A125-D53A0929EB65}" type="presParOf" srcId="{34C80AFC-40B2-4BF4-8418-E2CD88A382EE}" destId="{AFC3F8EC-B6F0-48A8-80C9-F37C3FAF8E35}" srcOrd="0" destOrd="0" presId="urn:microsoft.com/office/officeart/2005/8/layout/orgChart1"/>
    <dgm:cxn modelId="{A200BFDD-F9A0-4932-8CD6-7E3D91297B90}" type="presParOf" srcId="{AFC3F8EC-B6F0-48A8-80C9-F37C3FAF8E35}" destId="{CEF1D4A0-93C4-4B35-9C79-D4BCAC57E301}" srcOrd="0" destOrd="0" presId="urn:microsoft.com/office/officeart/2005/8/layout/orgChart1"/>
    <dgm:cxn modelId="{0401F2D1-158C-4D47-83DB-D1B4942FEDEF}" type="presParOf" srcId="{AFC3F8EC-B6F0-48A8-80C9-F37C3FAF8E35}" destId="{86F8F198-19FF-44FB-AD76-00AB3D75158F}" srcOrd="1" destOrd="0" presId="urn:microsoft.com/office/officeart/2005/8/layout/orgChart1"/>
    <dgm:cxn modelId="{0753D891-BE3D-41C0-8CA9-6EB0154C73F3}" type="presParOf" srcId="{34C80AFC-40B2-4BF4-8418-E2CD88A382EE}" destId="{E5AF3B55-F413-43C8-8CC8-AA55F36933B0}" srcOrd="1" destOrd="0" presId="urn:microsoft.com/office/officeart/2005/8/layout/orgChart1"/>
    <dgm:cxn modelId="{F3E5DD7C-6792-4EF3-B63C-4EF863830F4A}" type="presParOf" srcId="{E5AF3B55-F413-43C8-8CC8-AA55F36933B0}" destId="{FD4AC613-368C-4633-959E-18BD624C9B51}" srcOrd="0" destOrd="0" presId="urn:microsoft.com/office/officeart/2005/8/layout/orgChart1"/>
    <dgm:cxn modelId="{6F10866E-60D4-4BBB-932B-5C6D769EEB44}" type="presParOf" srcId="{E5AF3B55-F413-43C8-8CC8-AA55F36933B0}" destId="{0C0992A4-539D-44AB-A442-597FC9D5F617}" srcOrd="1" destOrd="0" presId="urn:microsoft.com/office/officeart/2005/8/layout/orgChart1"/>
    <dgm:cxn modelId="{DB6B4BED-6A18-49FB-B71C-CDFD50C37023}" type="presParOf" srcId="{0C0992A4-539D-44AB-A442-597FC9D5F617}" destId="{1190B60C-5C13-4710-BE7A-2AF0F3830AFC}" srcOrd="0" destOrd="0" presId="urn:microsoft.com/office/officeart/2005/8/layout/orgChart1"/>
    <dgm:cxn modelId="{23C3B76F-6D17-4D29-A409-EC1A916889DB}" type="presParOf" srcId="{1190B60C-5C13-4710-BE7A-2AF0F3830AFC}" destId="{51679D64-86A4-48D5-8A13-A386430228DE}" srcOrd="0" destOrd="0" presId="urn:microsoft.com/office/officeart/2005/8/layout/orgChart1"/>
    <dgm:cxn modelId="{2B9A6D17-120A-4B35-B4D5-01CA9A9516FF}" type="presParOf" srcId="{1190B60C-5C13-4710-BE7A-2AF0F3830AFC}" destId="{E410B7C8-99A5-4D3E-A1F7-1A573F14C7A4}" srcOrd="1" destOrd="0" presId="urn:microsoft.com/office/officeart/2005/8/layout/orgChart1"/>
    <dgm:cxn modelId="{E26E67CC-4920-4A77-BDED-17896BC7D4E9}" type="presParOf" srcId="{0C0992A4-539D-44AB-A442-597FC9D5F617}" destId="{7CCC0BD1-4461-4AF7-8143-90B25361AAAC}" srcOrd="1" destOrd="0" presId="urn:microsoft.com/office/officeart/2005/8/layout/orgChart1"/>
    <dgm:cxn modelId="{A6D96AF9-DF28-489B-B368-7F0F353EB661}" type="presParOf" srcId="{0C0992A4-539D-44AB-A442-597FC9D5F617}" destId="{A7B7924F-3CDE-49AD-B4AA-DC275D41F536}" srcOrd="2" destOrd="0" presId="urn:microsoft.com/office/officeart/2005/8/layout/orgChart1"/>
    <dgm:cxn modelId="{2E795DA1-F789-4748-A15A-037E92D5AB4F}" type="presParOf" srcId="{E5AF3B55-F413-43C8-8CC8-AA55F36933B0}" destId="{D492DD1C-FF5A-4604-9EA4-3AFD62A3E26F}" srcOrd="2" destOrd="0" presId="urn:microsoft.com/office/officeart/2005/8/layout/orgChart1"/>
    <dgm:cxn modelId="{DE6A60A0-59E3-44E1-97FD-F791D1C27DCB}" type="presParOf" srcId="{E5AF3B55-F413-43C8-8CC8-AA55F36933B0}" destId="{0E465FC0-722C-4650-9E47-97176394DDB4}" srcOrd="3" destOrd="0" presId="urn:microsoft.com/office/officeart/2005/8/layout/orgChart1"/>
    <dgm:cxn modelId="{E5987708-C9A3-4605-BC0B-983719B2F690}" type="presParOf" srcId="{0E465FC0-722C-4650-9E47-97176394DDB4}" destId="{8FC0FD41-74D7-4A43-B405-ADA34417B542}" srcOrd="0" destOrd="0" presId="urn:microsoft.com/office/officeart/2005/8/layout/orgChart1"/>
    <dgm:cxn modelId="{3145F0ED-F69B-4FB1-86F8-6B6F9F735862}" type="presParOf" srcId="{8FC0FD41-74D7-4A43-B405-ADA34417B542}" destId="{F92D4283-8611-4D06-B8B6-2BFA04A9F46F}" srcOrd="0" destOrd="0" presId="urn:microsoft.com/office/officeart/2005/8/layout/orgChart1"/>
    <dgm:cxn modelId="{F4A7FF08-A4E3-4426-87AA-2E1BD4924C10}" type="presParOf" srcId="{8FC0FD41-74D7-4A43-B405-ADA34417B542}" destId="{D2C918D0-05D5-4031-A3A4-DC52D0728760}" srcOrd="1" destOrd="0" presId="urn:microsoft.com/office/officeart/2005/8/layout/orgChart1"/>
    <dgm:cxn modelId="{750B62EB-5A1B-4895-B2E0-9FBE8AE66F01}" type="presParOf" srcId="{0E465FC0-722C-4650-9E47-97176394DDB4}" destId="{01257927-630B-4F51-933D-E690792B2C1E}" srcOrd="1" destOrd="0" presId="urn:microsoft.com/office/officeart/2005/8/layout/orgChart1"/>
    <dgm:cxn modelId="{2695A8F4-8317-4AE8-8AE5-3F28AA920375}" type="presParOf" srcId="{0E465FC0-722C-4650-9E47-97176394DDB4}" destId="{5DA08340-D1F0-4E75-9BDA-954D7ED5349D}" srcOrd="2" destOrd="0" presId="urn:microsoft.com/office/officeart/2005/8/layout/orgChart1"/>
    <dgm:cxn modelId="{0FA85AB3-A0DA-4FCE-8573-BA44E6A12DEB}" type="presParOf" srcId="{E5AF3B55-F413-43C8-8CC8-AA55F36933B0}" destId="{B5CD1DB3-C226-47A8-9AB5-CC2CC9A0EF7E}" srcOrd="4" destOrd="0" presId="urn:microsoft.com/office/officeart/2005/8/layout/orgChart1"/>
    <dgm:cxn modelId="{AFFA9226-186F-4924-83F7-6EA47D32A265}" type="presParOf" srcId="{E5AF3B55-F413-43C8-8CC8-AA55F36933B0}" destId="{F45BEA42-E5B4-42BD-B19D-7C1DF2050008}" srcOrd="5" destOrd="0" presId="urn:microsoft.com/office/officeart/2005/8/layout/orgChart1"/>
    <dgm:cxn modelId="{4019588E-996D-4081-8BDC-86B700F131D3}" type="presParOf" srcId="{F45BEA42-E5B4-42BD-B19D-7C1DF2050008}" destId="{3270CE70-9AF4-4C82-8E95-58FE08F8262F}" srcOrd="0" destOrd="0" presId="urn:microsoft.com/office/officeart/2005/8/layout/orgChart1"/>
    <dgm:cxn modelId="{2303C825-E444-42DC-AFE8-18EE99EBD8FE}" type="presParOf" srcId="{3270CE70-9AF4-4C82-8E95-58FE08F8262F}" destId="{4CA48D21-A8B8-4AFF-BA03-C78BCB0A7040}" srcOrd="0" destOrd="0" presId="urn:microsoft.com/office/officeart/2005/8/layout/orgChart1"/>
    <dgm:cxn modelId="{292DC7F8-B3D7-455B-B780-03AE1A9E2FE8}" type="presParOf" srcId="{3270CE70-9AF4-4C82-8E95-58FE08F8262F}" destId="{96E3B27F-83A0-4ABE-9AB2-2FAACE4134F9}" srcOrd="1" destOrd="0" presId="urn:microsoft.com/office/officeart/2005/8/layout/orgChart1"/>
    <dgm:cxn modelId="{E656089E-B40C-4A31-82E2-F2F9621D84EB}" type="presParOf" srcId="{F45BEA42-E5B4-42BD-B19D-7C1DF2050008}" destId="{58C7623B-CA37-4936-B4C8-BCC330E2DB33}" srcOrd="1" destOrd="0" presId="urn:microsoft.com/office/officeart/2005/8/layout/orgChart1"/>
    <dgm:cxn modelId="{3669C914-2B22-4AA7-ACED-B4FA428C5D27}" type="presParOf" srcId="{F45BEA42-E5B4-42BD-B19D-7C1DF2050008}" destId="{5A5EAD97-2598-4ED8-8644-96F870FC37A0}" srcOrd="2" destOrd="0" presId="urn:microsoft.com/office/officeart/2005/8/layout/orgChart1"/>
    <dgm:cxn modelId="{B7258724-3518-46CC-B209-2FD3577ADBBF}" type="presParOf" srcId="{E5AF3B55-F413-43C8-8CC8-AA55F36933B0}" destId="{FCD0A574-05E8-4F78-AFFF-CD2E072AF04F}" srcOrd="6" destOrd="0" presId="urn:microsoft.com/office/officeart/2005/8/layout/orgChart1"/>
    <dgm:cxn modelId="{0D298BB5-67DC-4B52-B27B-5058FC3CD668}" type="presParOf" srcId="{E5AF3B55-F413-43C8-8CC8-AA55F36933B0}" destId="{121F5ED7-AF38-4893-9ECC-20CD74470D56}" srcOrd="7" destOrd="0" presId="urn:microsoft.com/office/officeart/2005/8/layout/orgChart1"/>
    <dgm:cxn modelId="{E09A108F-4FFE-4278-A4D1-B6F99458292D}" type="presParOf" srcId="{121F5ED7-AF38-4893-9ECC-20CD74470D56}" destId="{34A53339-3AD3-445D-BD15-330905F0BC7B}" srcOrd="0" destOrd="0" presId="urn:microsoft.com/office/officeart/2005/8/layout/orgChart1"/>
    <dgm:cxn modelId="{7980B11D-2897-4F23-954C-C0EE5404DF4E}" type="presParOf" srcId="{34A53339-3AD3-445D-BD15-330905F0BC7B}" destId="{5DB21EFB-277D-4048-B354-4F97068CB8EC}" srcOrd="0" destOrd="0" presId="urn:microsoft.com/office/officeart/2005/8/layout/orgChart1"/>
    <dgm:cxn modelId="{24E34CD0-F814-4048-92CD-6694FC66B362}" type="presParOf" srcId="{34A53339-3AD3-445D-BD15-330905F0BC7B}" destId="{9C8486FE-E2FF-4D3F-A133-EEA6A58BA94A}" srcOrd="1" destOrd="0" presId="urn:microsoft.com/office/officeart/2005/8/layout/orgChart1"/>
    <dgm:cxn modelId="{EEF77A23-55B5-45CC-A5BA-FCCBB4257D10}" type="presParOf" srcId="{121F5ED7-AF38-4893-9ECC-20CD74470D56}" destId="{0F7006B4-ADA4-4C1D-924D-66560CF1FA2E}" srcOrd="1" destOrd="0" presId="urn:microsoft.com/office/officeart/2005/8/layout/orgChart1"/>
    <dgm:cxn modelId="{32FBAEB1-D194-4D6C-811D-0DA3187405BE}" type="presParOf" srcId="{121F5ED7-AF38-4893-9ECC-20CD74470D56}" destId="{36AF705B-919A-434D-82CA-8BDA7FDA33C7}" srcOrd="2" destOrd="0" presId="urn:microsoft.com/office/officeart/2005/8/layout/orgChart1"/>
    <dgm:cxn modelId="{EB49D813-DDCB-4854-B3E6-F159EEAF44DA}" type="presParOf" srcId="{34C80AFC-40B2-4BF4-8418-E2CD88A382EE}" destId="{BDA207A7-5D97-4616-9E89-3A9A872C61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CE0165-DE3C-4890-9F65-495FE5B0AAFB}">
      <dsp:nvSpPr>
        <dsp:cNvPr id="0" name=""/>
        <dsp:cNvSpPr/>
      </dsp:nvSpPr>
      <dsp:spPr>
        <a:xfrm>
          <a:off x="4114800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5460B-1A54-42FB-BDB7-68B180F63BD7}">
      <dsp:nvSpPr>
        <dsp:cNvPr id="0" name=""/>
        <dsp:cNvSpPr/>
      </dsp:nvSpPr>
      <dsp:spPr>
        <a:xfrm>
          <a:off x="4114800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ECAD0-AA3E-40E6-B223-F8CA30CD1750}">
      <dsp:nvSpPr>
        <dsp:cNvPr id="0" name=""/>
        <dsp:cNvSpPr/>
      </dsp:nvSpPr>
      <dsp:spPr>
        <a:xfrm>
          <a:off x="3040554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7E887-4940-44BE-9167-D7E945B5D951}">
      <dsp:nvSpPr>
        <dsp:cNvPr id="0" name=""/>
        <dsp:cNvSpPr/>
      </dsp:nvSpPr>
      <dsp:spPr>
        <a:xfrm>
          <a:off x="892063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DCC1B-24DE-45D2-89E7-FAE3724520C0}">
      <dsp:nvSpPr>
        <dsp:cNvPr id="0" name=""/>
        <dsp:cNvSpPr/>
      </dsp:nvSpPr>
      <dsp:spPr>
        <a:xfrm>
          <a:off x="3226993" y="1188735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Ткань</a:t>
          </a:r>
        </a:p>
      </dsp:txBody>
      <dsp:txXfrm>
        <a:off x="3226993" y="1188735"/>
        <a:ext cx="1775612" cy="887806"/>
      </dsp:txXfrm>
    </dsp:sp>
    <dsp:sp modelId="{897E46CF-D893-4D88-875B-F81676AC3F65}">
      <dsp:nvSpPr>
        <dsp:cNvPr id="0" name=""/>
        <dsp:cNvSpPr/>
      </dsp:nvSpPr>
      <dsp:spPr>
        <a:xfrm>
          <a:off x="4256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Шелк</a:t>
          </a:r>
        </a:p>
      </dsp:txBody>
      <dsp:txXfrm>
        <a:off x="4256" y="2449420"/>
        <a:ext cx="1775612" cy="887806"/>
      </dsp:txXfrm>
    </dsp:sp>
    <dsp:sp modelId="{D3493931-0206-4D0B-A11D-6F0D259B1C46}">
      <dsp:nvSpPr>
        <dsp:cNvPr id="0" name=""/>
        <dsp:cNvSpPr/>
      </dsp:nvSpPr>
      <dsp:spPr>
        <a:xfrm>
          <a:off x="2152748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Джинсовая</a:t>
          </a:r>
        </a:p>
      </dsp:txBody>
      <dsp:txXfrm>
        <a:off x="2152748" y="2449420"/>
        <a:ext cx="1775612" cy="887806"/>
      </dsp:txXfrm>
    </dsp:sp>
    <dsp:sp modelId="{039F6429-1410-4038-8CA5-2206539FCCD0}">
      <dsp:nvSpPr>
        <dsp:cNvPr id="0" name=""/>
        <dsp:cNvSpPr/>
      </dsp:nvSpPr>
      <dsp:spPr>
        <a:xfrm>
          <a:off x="4301239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Креп-сатин</a:t>
          </a:r>
        </a:p>
      </dsp:txBody>
      <dsp:txXfrm>
        <a:off x="4301239" y="2449420"/>
        <a:ext cx="1775612" cy="887806"/>
      </dsp:txXfrm>
    </dsp:sp>
    <dsp:sp modelId="{7AE339F4-8C48-4879-B888-2CDB2555BA5A}">
      <dsp:nvSpPr>
        <dsp:cNvPr id="0" name=""/>
        <dsp:cNvSpPr/>
      </dsp:nvSpPr>
      <dsp:spPr>
        <a:xfrm>
          <a:off x="6449730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Хлопок</a:t>
          </a:r>
        </a:p>
      </dsp:txBody>
      <dsp:txXfrm>
        <a:off x="6449730" y="2449420"/>
        <a:ext cx="1775612" cy="8878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D0A574-05E8-4F78-AFFF-CD2E072AF04F}">
      <dsp:nvSpPr>
        <dsp:cNvPr id="0" name=""/>
        <dsp:cNvSpPr/>
      </dsp:nvSpPr>
      <dsp:spPr>
        <a:xfrm>
          <a:off x="4114800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D1DB3-C226-47A8-9AB5-CC2CC9A0EF7E}">
      <dsp:nvSpPr>
        <dsp:cNvPr id="0" name=""/>
        <dsp:cNvSpPr/>
      </dsp:nvSpPr>
      <dsp:spPr>
        <a:xfrm>
          <a:off x="4114800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2DD1C-FF5A-4604-9EA4-3AFD62A3E26F}">
      <dsp:nvSpPr>
        <dsp:cNvPr id="0" name=""/>
        <dsp:cNvSpPr/>
      </dsp:nvSpPr>
      <dsp:spPr>
        <a:xfrm>
          <a:off x="3040554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AC613-368C-4633-959E-18BD624C9B51}">
      <dsp:nvSpPr>
        <dsp:cNvPr id="0" name=""/>
        <dsp:cNvSpPr/>
      </dsp:nvSpPr>
      <dsp:spPr>
        <a:xfrm>
          <a:off x="892063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1D4A0-93C4-4B35-9C79-D4BCAC57E301}">
      <dsp:nvSpPr>
        <dsp:cNvPr id="0" name=""/>
        <dsp:cNvSpPr/>
      </dsp:nvSpPr>
      <dsp:spPr>
        <a:xfrm>
          <a:off x="3226993" y="1188735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Цвет</a:t>
          </a:r>
        </a:p>
      </dsp:txBody>
      <dsp:txXfrm>
        <a:off x="3226993" y="1188735"/>
        <a:ext cx="1775612" cy="887806"/>
      </dsp:txXfrm>
    </dsp:sp>
    <dsp:sp modelId="{51679D64-86A4-48D5-8A13-A386430228DE}">
      <dsp:nvSpPr>
        <dsp:cNvPr id="0" name=""/>
        <dsp:cNvSpPr/>
      </dsp:nvSpPr>
      <dsp:spPr>
        <a:xfrm>
          <a:off x="4256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Синий</a:t>
          </a:r>
        </a:p>
      </dsp:txBody>
      <dsp:txXfrm>
        <a:off x="4256" y="2449420"/>
        <a:ext cx="1775612" cy="887806"/>
      </dsp:txXfrm>
    </dsp:sp>
    <dsp:sp modelId="{F92D4283-8611-4D06-B8B6-2BFA04A9F46F}">
      <dsp:nvSpPr>
        <dsp:cNvPr id="0" name=""/>
        <dsp:cNvSpPr/>
      </dsp:nvSpPr>
      <dsp:spPr>
        <a:xfrm>
          <a:off x="2152748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Белый</a:t>
          </a:r>
        </a:p>
      </dsp:txBody>
      <dsp:txXfrm>
        <a:off x="2152748" y="2449420"/>
        <a:ext cx="1775612" cy="887806"/>
      </dsp:txXfrm>
    </dsp:sp>
    <dsp:sp modelId="{4CA48D21-A8B8-4AFF-BA03-C78BCB0A7040}">
      <dsp:nvSpPr>
        <dsp:cNvPr id="0" name=""/>
        <dsp:cNvSpPr/>
      </dsp:nvSpPr>
      <dsp:spPr>
        <a:xfrm>
          <a:off x="4301239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Черный</a:t>
          </a:r>
        </a:p>
      </dsp:txBody>
      <dsp:txXfrm>
        <a:off x="4301239" y="2449420"/>
        <a:ext cx="1775612" cy="887806"/>
      </dsp:txXfrm>
    </dsp:sp>
    <dsp:sp modelId="{5DB21EFB-277D-4048-B354-4F97068CB8EC}">
      <dsp:nvSpPr>
        <dsp:cNvPr id="0" name=""/>
        <dsp:cNvSpPr/>
      </dsp:nvSpPr>
      <dsp:spPr>
        <a:xfrm>
          <a:off x="6449730" y="2449420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Розовый</a:t>
          </a:r>
        </a:p>
      </dsp:txBody>
      <dsp:txXfrm>
        <a:off x="6449730" y="2449420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8" name="AutoShape 2" descr="https://img2.freepng.ru/20180214/qbe/kisspng-paper-toy-balloon-confetti-balloon-5a8440b7af2b50.10622585151861675971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https://img2.freepng.ru/20180214/qbe/kisspng-paper-toy-balloon-confetti-balloon-5a8440b7af2b50.10622585151861675971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https://img2.freepng.ru/20180214/qbe/kisspng-paper-toy-balloon-confetti-balloon-5a8440b7af2b50.10622585151861675971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https://im0-tub-ru.yandex.net/i?id=ef249e49284c79eeaca2bafe0c4130c4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6" name="AutoShape 10" descr="https://im0-tub-ru.yandex.net/i?id=ef249e49284c79eeaca2bafe0c4130c4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8" name="AutoShape 12" descr="https://im0-tub-ru.yandex.net/i?id=ef249e49284c79eeaca2bafe0c4130c4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0" name="AutoShape 14" descr="https://cs4.pikabu.ru/post_img/big/2015/11/10/12/1447188608_4134939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2" name="AutoShape 16" descr="https://cs4.pikabu.ru/post_img/big/2015/11/10/12/1447188608_4134939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шар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4" cy="7101408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811771" y="332656"/>
            <a:ext cx="544354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«Праздничный </a:t>
            </a:r>
            <a:endParaRPr lang="ru-RU" sz="6000" b="1" dirty="0" smtClean="0">
              <a:solidFill>
                <a:schemeClr val="bg1"/>
              </a:solidFill>
            </a:endParaRPr>
          </a:p>
          <a:p>
            <a:pPr algn="r"/>
            <a:r>
              <a:rPr lang="ru-RU" sz="6000" b="1" dirty="0" smtClean="0">
                <a:solidFill>
                  <a:schemeClr val="bg1"/>
                </a:solidFill>
              </a:rPr>
              <a:t>наряд</a:t>
            </a:r>
            <a:r>
              <a:rPr lang="ru-RU" sz="6000" b="1" dirty="0" smtClean="0">
                <a:solidFill>
                  <a:schemeClr val="bg1"/>
                </a:solidFill>
              </a:rPr>
              <a:t>»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6396335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Выполнила ученица 7б класса Мартемьянова Любовь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изготовления изделия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4134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1.Снять </a:t>
            </a:r>
            <a:r>
              <a:rPr lang="ru-RU" sz="2800" i="1" dirty="0" smtClean="0"/>
              <a:t>мерки и изготовить выкройку</a:t>
            </a:r>
            <a:br>
              <a:rPr lang="ru-RU" sz="2800" i="1" dirty="0" smtClean="0"/>
            </a:br>
            <a:r>
              <a:rPr lang="ru-RU" sz="2800" i="1" dirty="0" smtClean="0"/>
              <a:t>2.Выкроить </a:t>
            </a:r>
            <a:r>
              <a:rPr lang="ru-RU" sz="2800" i="1" dirty="0" smtClean="0"/>
              <a:t>детали изделия с припусками на швы</a:t>
            </a:r>
            <a:br>
              <a:rPr lang="ru-RU" sz="2800" i="1" dirty="0" smtClean="0"/>
            </a:br>
            <a:r>
              <a:rPr lang="ru-RU" sz="2800" i="1" dirty="0" smtClean="0"/>
              <a:t>3.Притачать </a:t>
            </a:r>
            <a:r>
              <a:rPr lang="ru-RU" sz="2800" i="1" dirty="0" smtClean="0"/>
              <a:t>в верхний разрез </a:t>
            </a:r>
            <a:r>
              <a:rPr lang="ru-RU" sz="2800" i="1" dirty="0" smtClean="0"/>
              <a:t>бокового полотна застёжку </a:t>
            </a:r>
            <a:r>
              <a:rPr lang="ru-RU" sz="2800" i="1" dirty="0" smtClean="0"/>
              <a:t>– молнию</a:t>
            </a:r>
            <a:br>
              <a:rPr lang="ru-RU" sz="2800" i="1" dirty="0" smtClean="0"/>
            </a:br>
            <a:r>
              <a:rPr lang="ru-RU" sz="2800" i="1" dirty="0" smtClean="0"/>
              <a:t>4.Сметать боковые срезы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5.Заметать подгибку низа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6.Сметать и прострочить грудку и бретельки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7.Выполнить </a:t>
            </a:r>
            <a:r>
              <a:rPr lang="ru-RU" sz="2800" i="1" dirty="0" smtClean="0"/>
              <a:t>примерку юбки</a:t>
            </a:r>
            <a:br>
              <a:rPr lang="ru-RU" sz="2800" i="1" dirty="0" smtClean="0"/>
            </a:br>
            <a:r>
              <a:rPr lang="ru-RU" sz="2800" i="1" dirty="0" smtClean="0"/>
              <a:t>8.Устранить </a:t>
            </a:r>
            <a:r>
              <a:rPr lang="ru-RU" sz="2800" i="1" dirty="0" smtClean="0"/>
              <a:t>дефекты после примерки</a:t>
            </a:r>
            <a:br>
              <a:rPr lang="ru-RU" sz="2800" i="1" dirty="0" smtClean="0"/>
            </a:br>
            <a:r>
              <a:rPr lang="ru-RU" sz="2800" i="1" dirty="0" smtClean="0"/>
              <a:t>9.Вшить в верхний срез грудку и бретельки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10.Прострочить </a:t>
            </a:r>
            <a:r>
              <a:rPr lang="ru-RU" sz="2800" i="1" dirty="0" smtClean="0"/>
              <a:t>боковые срезы</a:t>
            </a:r>
            <a:br>
              <a:rPr lang="ru-RU" sz="2800" i="1" dirty="0" smtClean="0"/>
            </a:br>
            <a:r>
              <a:rPr lang="ru-RU" sz="2800" i="1" dirty="0" smtClean="0"/>
              <a:t>11.Обработать </a:t>
            </a:r>
            <a:r>
              <a:rPr lang="ru-RU" sz="2800" i="1" dirty="0" smtClean="0"/>
              <a:t>верхний срез </a:t>
            </a:r>
            <a:r>
              <a:rPr lang="ru-RU" sz="2800" i="1" dirty="0" smtClean="0"/>
              <a:t>с грудкой и бретельками прямым </a:t>
            </a:r>
            <a:r>
              <a:rPr lang="ru-RU" sz="2800" i="1" dirty="0" smtClean="0"/>
              <a:t>поясом</a:t>
            </a:r>
            <a:br>
              <a:rPr lang="ru-RU" sz="2800" i="1" dirty="0" smtClean="0"/>
            </a:b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Изготовление изделия и проверка качества</a:t>
            </a:r>
            <a:endParaRPr lang="ru-RU" b="1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2060848"/>
            <a:ext cx="853244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сшила изделие в соответствии с составленным планом изготовления, выполнила каждую технологическую операцию, проверила качество работы. В процессе пошива юбки я корректировала свою работу и устраняла мелкие недостатки.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Окончательно качество изготовления изделия проверю по критериям.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Самооценка и оценка</a:t>
            </a:r>
            <a:endParaRPr lang="ru-RU" b="1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59502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Изготовление изделия соответствует программе по технологии для 7 класса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Конструкция юбки довольно простая. Я точно сняла мерки. Выкройку построила тщательно, поэтому примерка прошла без замечаний.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Вещь удобная в носке, не стесняет движений.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Юбка дешевле промышленных аналогов.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изделием несложно ухаживать, так как ткань хорошо стирается.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- моему, я справилась с поставленной задачей. Попрошу оценить мою работу родителей, подруг. </a:t>
            </a: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https://i.ytimg.com/vi/WCt0VoqkhaI/maxres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https://i.ytimg.com/vi/WCt0VoqkhaI/maxres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внимание спасибо за вним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0305" y="836712"/>
            <a:ext cx="9184305" cy="51661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Проблемная ситуация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3691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/>
              <a:t>Я быстро расту и День моего Рождения становится все ближе. </a:t>
            </a:r>
            <a:r>
              <a:rPr lang="ru-RU" sz="2800" i="1" dirty="0" smtClean="0"/>
              <a:t>Я становлюсь все больше и большинство вещей на лето мне малы. </a:t>
            </a:r>
            <a:r>
              <a:rPr lang="ru-RU" sz="2800" i="1" dirty="0" smtClean="0"/>
              <a:t>Н</a:t>
            </a:r>
            <a:r>
              <a:rPr lang="ru-RU" sz="2800" i="1" dirty="0" smtClean="0"/>
              <a:t>е </a:t>
            </a:r>
            <a:r>
              <a:rPr lang="ru-RU" sz="2800" i="1" dirty="0" smtClean="0"/>
              <a:t>хочется покупать юбку на праздник, поэтому на проекте по технологии: «Праздничный наряд» я буду шить юбку на свой праздник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и задачи проекта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/>
              <a:t>Цель</a:t>
            </a:r>
            <a:r>
              <a:rPr lang="ru-RU" sz="2800" i="1" dirty="0" smtClean="0"/>
              <a:t>: совершенствование своих возможностей в области проектной деятельности, развитие навыков, способностей и умений работ на швейной </a:t>
            </a:r>
            <a:r>
              <a:rPr lang="ru-RU" sz="2800" i="1" dirty="0" smtClean="0"/>
              <a:t>машине. Задачи: </a:t>
            </a:r>
            <a:r>
              <a:rPr lang="ru-RU" sz="2800" i="1" dirty="0" smtClean="0"/>
              <a:t>научиться проектировать и моделировать праздничный наряд. Оценить свои возможности в проектной деятельности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Исследование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164134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Сначала я посмотрела журналы мод, соответствующие сайты Интернета, затем посетила магазины и ознакомилась с ассортиментом нарядной одежды для девушек моего возраста. Одежда мне не понравилась. Такое может носить каждая девушка, а мне хочется оригинальности. Но это не все, красивые и модные юбки в магазинах </a:t>
            </a:r>
            <a:r>
              <a:rPr lang="ru-RU" sz="2800" i="1" dirty="0" err="1" smtClean="0"/>
              <a:t>стоют</a:t>
            </a:r>
            <a:r>
              <a:rPr lang="ru-RU" sz="2800" i="1" dirty="0" smtClean="0"/>
              <a:t> слишком дорого, сшить будет дешевле и я смогу сделать именно ту модель которую хочу. На уроках технологии мы научились делать выкройку прямой юбки, </a:t>
            </a:r>
            <a:r>
              <a:rPr lang="ru-RU" sz="2800" i="1" dirty="0" err="1" smtClean="0"/>
              <a:t>клиньевой</a:t>
            </a:r>
            <a:r>
              <a:rPr lang="ru-RU" sz="2800" i="1" dirty="0" smtClean="0"/>
              <a:t> и конической. В результате исследования я придумала несколько моделей поясного изделия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Первоначальные идеи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Первая идея</a:t>
            </a:r>
            <a:endParaRPr lang="ru-RU" b="0" i="1" dirty="0"/>
          </a:p>
        </p:txBody>
      </p:sp>
      <p:pic>
        <p:nvPicPr>
          <p:cNvPr id="7" name="Содержимое 6" descr="идея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85362" y="2174875"/>
            <a:ext cx="3010574" cy="39512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Вторая идея</a:t>
            </a:r>
            <a:endParaRPr lang="ru-RU" b="0" i="1" dirty="0"/>
          </a:p>
        </p:txBody>
      </p:sp>
      <p:pic>
        <p:nvPicPr>
          <p:cNvPr id="8" name="Содержимое 7" descr="идея 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132856"/>
            <a:ext cx="3770164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Критерии выбора идеи изделия</a:t>
            </a:r>
            <a:endParaRPr lang="ru-RU" b="1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1988840"/>
            <a:ext cx="74523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1.Технология изготовления соответствует программе 7 класса.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2.Простая конструкция.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3.Быстрое в изготовлении.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4.Удобное в носке( не стесняет движений).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5.Недорогое в изготовлении.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6.Несложное в уходе.</a:t>
            </a: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Выбор лучшей идеи </a:t>
            </a:r>
            <a:endParaRPr lang="ru-RU" sz="2800" dirty="0"/>
          </a:p>
        </p:txBody>
      </p:sp>
      <p:pic>
        <p:nvPicPr>
          <p:cNvPr id="7" name="Содержимое 6" descr="идея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0900" y="273050"/>
            <a:ext cx="4420050" cy="585311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Я решила выбрать первую идею. </a:t>
            </a:r>
            <a:r>
              <a:rPr lang="ru-RU" sz="2800" i="1" dirty="0"/>
              <a:t>Д</a:t>
            </a:r>
            <a:r>
              <a:rPr lang="ru-RU" sz="2800" i="1" dirty="0" smtClean="0"/>
              <a:t>авно хотела такую юбку. Она очень удобна, ведь есть карман, можно надеть  вместе с ней  футболку, блузку, топик …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ткани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Молния 5"/>
          <p:cNvSpPr/>
          <p:nvPr/>
        </p:nvSpPr>
        <p:spPr>
          <a:xfrm>
            <a:off x="2771800" y="3429000"/>
            <a:ext cx="792088" cy="864096"/>
          </a:xfrm>
          <a:prstGeom prst="lightningBol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цвета ткани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Молния 5"/>
          <p:cNvSpPr/>
          <p:nvPr/>
        </p:nvSpPr>
        <p:spPr>
          <a:xfrm>
            <a:off x="683568" y="3140968"/>
            <a:ext cx="648072" cy="108012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316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Проблемная ситуация</vt:lpstr>
      <vt:lpstr>Цель и задачи проекта</vt:lpstr>
      <vt:lpstr>Исследование</vt:lpstr>
      <vt:lpstr>Первоначальные идеи</vt:lpstr>
      <vt:lpstr>Критерии выбора идеи изделия</vt:lpstr>
      <vt:lpstr>Выбор лучшей идеи </vt:lpstr>
      <vt:lpstr>Выбор ткани</vt:lpstr>
      <vt:lpstr>Выбор цвета ткани</vt:lpstr>
      <vt:lpstr>План изготовления изделия</vt:lpstr>
      <vt:lpstr>Изготовление изделия и проверка качества</vt:lpstr>
      <vt:lpstr>Самооценка и оценка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2020-03-15T16:53:38Z</dcterms:created>
  <dcterms:modified xsi:type="dcterms:W3CDTF">2020-03-15T18:40:21Z</dcterms:modified>
</cp:coreProperties>
</file>