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3" r:id="rId8"/>
    <p:sldId id="262" r:id="rId9"/>
    <p:sldId id="265" r:id="rId10"/>
    <p:sldId id="266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свинка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морские св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170"/>
            <a:ext cx="8274291" cy="54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морские свинки кл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9" y="7958"/>
            <a:ext cx="5229115" cy="34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морские свинки кор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35175"/>
            <a:ext cx="4695634" cy="35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Аквариумные рыбки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аквариумные рыб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723"/>
            <a:ext cx="8316416" cy="55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Гуппи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гуп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166"/>
            <a:ext cx="4776465" cy="33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гупп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468" y="3350214"/>
            <a:ext cx="5143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Волнистый попугай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волнистый попуг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7408"/>
            <a:ext cx="8535888" cy="56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0885"/>
              </p:ext>
            </p:extLst>
          </p:nvPr>
        </p:nvGraphicFramePr>
        <p:xfrm>
          <a:off x="-9674" y="31425"/>
          <a:ext cx="9180512" cy="710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032"/>
                <a:gridCol w="4320480"/>
              </a:tblGrid>
              <a:tr h="6813376">
                <a:tc>
                  <a:txBody>
                    <a:bodyPr/>
                    <a:lstStyle/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Животные - это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н) птицы, звери, насекомые, грибы, микробы, черви.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м) птицы, звери, рыбы, насекомые, земноводные, пресмыкающиеся.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л) рыбы, птицы, звери, насекомые, человек, растения</a:t>
                      </a:r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Назови животное, которое относится к рыбам: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дельфин;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у) крокодил;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о) карп.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Какое животное относится к насекомым?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л) кузнечик;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с)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енот;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к) червь.	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Какое животное относится к земноводным?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черепаха;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о) жаба;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е) зубр.</a:t>
                      </a:r>
                    </a:p>
                    <a:p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Назови животное, которое относится к птицам: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д) пингвин;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с) бабочка;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ф) удав.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Какое животное относится к пресмыкающимся?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ц) змея;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д) лягушка;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н) жук.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Какое животное ты отнесёшь к зверям?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я) страус;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ю) крокодил; 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ы) лиса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3395" y="1276279"/>
            <a:ext cx="39825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717032"/>
            <a:ext cx="10868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395" y="4653136"/>
            <a:ext cx="1534269" cy="122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9418" y="6525344"/>
            <a:ext cx="11022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980728"/>
            <a:ext cx="15841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85792" y="2560029"/>
            <a:ext cx="15841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868097" y="4665390"/>
            <a:ext cx="1152128" cy="122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985792" y="5733256"/>
            <a:ext cx="3906688" cy="64807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35" y="3277633"/>
            <a:ext cx="6430645" cy="35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80520" cy="4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Хомяк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Картинки по запросу золотистый хомя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9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Канарейка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канаре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945122" cy="482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0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enie-ptic-kanareyk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093296"/>
            <a:ext cx="609600" cy="609600"/>
          </a:xfrm>
        </p:spPr>
      </p:pic>
      <p:pic>
        <p:nvPicPr>
          <p:cNvPr id="4098" name="Picture 2" descr="Картинки по запросу канарские острова на физической карте ми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" y="476672"/>
            <a:ext cx="9274668" cy="5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зеленые канарей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7" y="425439"/>
            <a:ext cx="8570040" cy="57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162</Words>
  <Application>Microsoft Office PowerPoint</Application>
  <PresentationFormat>Экран (4:3)</PresentationFormat>
  <Paragraphs>35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Хомяк </vt:lpstr>
      <vt:lpstr>Презентация PowerPoint</vt:lpstr>
      <vt:lpstr>Канарейка </vt:lpstr>
      <vt:lpstr>Презентация PowerPoint</vt:lpstr>
      <vt:lpstr>Презентация PowerPoint</vt:lpstr>
      <vt:lpstr>Морская свинка </vt:lpstr>
      <vt:lpstr>Презентация PowerPoint</vt:lpstr>
      <vt:lpstr>Презентация PowerPoint</vt:lpstr>
      <vt:lpstr>Аквариумные рыбки </vt:lpstr>
      <vt:lpstr>Гуппи </vt:lpstr>
      <vt:lpstr>Презентация PowerPoint</vt:lpstr>
      <vt:lpstr>Волнистый попугай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1</cp:lastModifiedBy>
  <cp:revision>7</cp:revision>
  <dcterms:created xsi:type="dcterms:W3CDTF">2017-11-01T07:46:07Z</dcterms:created>
  <dcterms:modified xsi:type="dcterms:W3CDTF">2022-11-04T13:53:43Z</dcterms:modified>
</cp:coreProperties>
</file>