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79438cb2e9d8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308304" y="5013176"/>
            <a:ext cx="1618152" cy="168557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C6511-A5C7-4EC2-B443-97A135BFCF8A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C82B1-669D-4AE9-81A8-4274A25769F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620689"/>
            <a:ext cx="7414592" cy="158417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Развитие речевого дыхания у детей 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3886200"/>
            <a:ext cx="3528392" cy="191906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                                        </a:t>
            </a:r>
            <a:r>
              <a:rPr lang="ru-RU" sz="2000" dirty="0" smtClean="0">
                <a:solidFill>
                  <a:schemeClr val="tx1"/>
                </a:solidFill>
              </a:rPr>
              <a:t>подготовила: учитель-логопед                               Головко Е.А.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Выдувание воздух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20887"/>
            <a:ext cx="3960440" cy="374441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4303" y="935305"/>
            <a:ext cx="669674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РЕЧЕВОЕ ДЫХАНИЕ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916832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Правильное речевое дыхание важно для развития речи, так как дыхательная система -   это энергетическая база для речевой системы</a:t>
            </a:r>
            <a:r>
              <a:rPr lang="ru-RU" sz="3200" dirty="0" smtClean="0">
                <a:solidFill>
                  <a:srgbClr val="0000FF"/>
                </a:solidFill>
              </a:rPr>
              <a:t>.</a:t>
            </a:r>
            <a:endParaRPr lang="ru-RU" sz="3200" dirty="0">
              <a:solidFill>
                <a:srgbClr val="0000FF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717032"/>
            <a:ext cx="3744416" cy="25968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928588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692696"/>
            <a:ext cx="748883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Речевое дыхание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340768"/>
            <a:ext cx="8136904" cy="430887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в </a:t>
            </a:r>
            <a:r>
              <a:rPr lang="ru-RU" sz="3200" b="1" dirty="0" smtClean="0"/>
              <a:t>процессе речи отличается от обычного (физиологического) дыхания:</a:t>
            </a:r>
          </a:p>
          <a:p>
            <a:pPr marL="742950" lvl="1" indent="-285750" algn="just">
              <a:buFontTx/>
              <a:buChar char="-"/>
            </a:pPr>
            <a:r>
              <a:rPr lang="ru-R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б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олее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быстрым вдохом и замедленным выдохом;</a:t>
            </a:r>
          </a:p>
          <a:p>
            <a:pPr marL="742950" lvl="1" indent="-285750" algn="just">
              <a:buFontTx/>
              <a:buChar char="-"/>
            </a:pPr>
            <a:r>
              <a:rPr lang="ru-R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з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начительным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увеличением дыхательного объема;</a:t>
            </a:r>
          </a:p>
          <a:p>
            <a:pPr marL="742950" lvl="1" indent="-285750" algn="just">
              <a:buFontTx/>
              <a:buChar char="-"/>
            </a:pPr>
            <a:r>
              <a:rPr lang="ru-R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п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реимущественно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ротовым типом дыхания;</a:t>
            </a:r>
          </a:p>
          <a:p>
            <a:pPr marL="742950" lvl="1" indent="-285750" algn="just"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максимальным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расхождением голосовых складок на вдохе и сближением их почти до соприкосновения на выдохе.</a:t>
            </a:r>
          </a:p>
          <a:p>
            <a:pPr marL="285750" indent="-285750">
              <a:buFontTx/>
              <a:buChar char="-"/>
            </a:pP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33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792088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РАЗВИТИЕ РЕЧЕВОГО ДЫХАНИЯ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254629"/>
            <a:ext cx="8424936" cy="40318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    </a:t>
            </a:r>
            <a:endParaRPr lang="ru-RU" sz="32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indent="457200" algn="just"/>
            <a:r>
              <a:rPr lang="ru-RU" sz="2800" dirty="0" smtClean="0"/>
              <a:t>Источником </a:t>
            </a:r>
            <a:r>
              <a:rPr lang="ru-RU" sz="2800" dirty="0" smtClean="0"/>
              <a:t>образования  звуков речи является воздушная струя, выходящая из лёгких через гортань, глотку, полость рта или носа наружу. </a:t>
            </a:r>
          </a:p>
          <a:p>
            <a:pPr indent="457200" algn="just"/>
            <a:r>
              <a:rPr lang="ru-RU" sz="2800" dirty="0" smtClean="0"/>
              <a:t>Правильное </a:t>
            </a:r>
            <a:r>
              <a:rPr lang="ru-RU" sz="2800" dirty="0" smtClean="0"/>
              <a:t>речевое дыхание обеспечивает нормальное звукообразование, создает условия для поддержания  нормальной громкости, чёткого соблюдения  пауз, сохранение плавности речи и интонационной выразительности.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6911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656402"/>
            <a:ext cx="6768752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cs typeface="Angsana New" pitchFamily="18" charset="-34"/>
              </a:rPr>
              <a:t>Задачи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cs typeface="Angsana New" pitchFamily="18" charset="-34"/>
              </a:rPr>
              <a:t> работы на речевым дыханием: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cs typeface="Angsana New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988840"/>
            <a:ext cx="87129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00FF"/>
                </a:solidFill>
              </a:rPr>
              <a:t>Улучшить функцию внешнего (носового) дыхания.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00FF"/>
                </a:solidFill>
              </a:rPr>
              <a:t>Вырабатывать  более глубокий вдох и более длительный выдох.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00FF"/>
                </a:solidFill>
              </a:rPr>
              <a:t>Развивать фонационный (озвученный) выдох.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00FF"/>
                </a:solidFill>
              </a:rPr>
              <a:t>Тренировать речевое дыхание в процессе произнесения текста.</a:t>
            </a:r>
            <a:endParaRPr lang="ru-RU" sz="2800" b="1" dirty="0">
              <a:solidFill>
                <a:srgbClr val="0000FF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4564912"/>
            <a:ext cx="3384376" cy="2002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758661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826840"/>
            <a:ext cx="8352928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Техника выполнения упражнений для развития дыхания: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348880"/>
            <a:ext cx="8208912" cy="31085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 воздух набирать через нос;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п</a:t>
            </a:r>
            <a:r>
              <a:rPr lang="ru-RU" sz="2800" dirty="0" smtClean="0"/>
              <a:t>лечи не опускать;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в</a:t>
            </a:r>
            <a:r>
              <a:rPr lang="ru-RU" sz="2800" dirty="0" smtClean="0"/>
              <a:t>ыдох должен быть длительным и плавным;</a:t>
            </a:r>
          </a:p>
          <a:p>
            <a:pPr marL="285750" indent="-285750">
              <a:buFontTx/>
              <a:buChar char="-"/>
            </a:pPr>
            <a:r>
              <a:rPr lang="ru-RU" sz="2800" dirty="0" smtClean="0"/>
              <a:t> необходимо следить за тем, чтобы не надувались щеки;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н</a:t>
            </a:r>
            <a:r>
              <a:rPr lang="ru-RU" sz="2800" dirty="0" smtClean="0"/>
              <a:t>ельзя много раз подряд  повторять упражнение, так как это может привести к головокружению.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096550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218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Развитие речевого дыхания у детей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oxana</dc:creator>
  <cp:lastModifiedBy>Евгений</cp:lastModifiedBy>
  <cp:revision>18</cp:revision>
  <dcterms:created xsi:type="dcterms:W3CDTF">2012-02-13T14:49:44Z</dcterms:created>
  <dcterms:modified xsi:type="dcterms:W3CDTF">2017-02-07T10:32:27Z</dcterms:modified>
</cp:coreProperties>
</file>