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44647-4A92-4AF0-B285-2FA41845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082801-6AF3-4B12-A334-C3AB0AA3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DB52-EF88-46A7-928E-C7E54F60347B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C0773E-57CF-45F8-A308-84759C54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3EC1E5-CBE9-4938-8573-E45721F2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A313-FB76-49F9-A905-C3173C8B3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3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CE7CE-BB07-4CA4-9585-F5AC7B8BC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3933DB-B352-43CA-BFCB-E1A7812E7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BABA6-A684-4C7B-BF5E-1D6419858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4DB52-EF88-46A7-928E-C7E54F60347B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E01F4-4D3A-4CA5-BE7D-F3EB767BC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889D2B-71F0-4D01-8876-9B9F82C4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A313-FB76-49F9-A905-C3173C8B3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8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3C35556-AB5C-4AF0-8713-7E99B2587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D29EAD-26FF-47FD-8B8D-E5F47F8966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7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081FAF0-3EF5-4BE2-B43C-ECD269D4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5801AE-FBA2-4BAC-9FE7-5A4C142A98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9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E020B75-25E9-4127-95F7-A3F6DA2E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3D3B6F-B8E3-418C-9E14-9842494296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1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66CB5A7-B854-4D80-ADE8-81C052BC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A74135-103C-4393-9A62-2A8CFE2F66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8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D808293-689D-4E30-9D34-A38AAB01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FADE91-5CE1-4DF6-B272-8E0B3243C8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47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6BB0735-16E7-4778-9835-B1417998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165FC9-6CA5-4822-8282-03AC513B5B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8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F415010-0583-4B59-BE0A-D0741C51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4E6809-AF88-4330-A3A4-8F5348699A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9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DF635C3-A1CD-44C8-BD45-C52C420B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763857-19C8-4415-B335-E9C1FC9820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5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16F9B04-747C-43AB-BA9E-B02D4197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0D70D0-726E-446F-A5F1-F51AAE80D3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1FD9195-4143-44B8-A63A-1599411E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5D6CF2-510E-42D6-BB22-9E771386B0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1D5D2D0-41D5-441A-9AD3-855089C3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7FD531-68E5-4AE2-94B2-637370FD22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6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3279131-E6A6-4A43-8EF9-5DA012A7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A18397-7425-46C9-B037-37BA149B34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0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207537A-1BFC-45FE-9E23-718E0BF5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3AD239-2A9D-4BDF-BDBE-4B2DA2CAFE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C9692A6-6A90-46F2-B8F4-5D5277185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AF4CD4-AF30-47DA-80FA-EF5C91F7BC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26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Акентьева</dc:creator>
  <cp:lastModifiedBy>Светлана Акентьева</cp:lastModifiedBy>
  <cp:revision>1</cp:revision>
  <dcterms:created xsi:type="dcterms:W3CDTF">2020-08-07T20:08:09Z</dcterms:created>
  <dcterms:modified xsi:type="dcterms:W3CDTF">2020-08-07T20:08:09Z</dcterms:modified>
</cp:coreProperties>
</file>