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1B76D-8FE2-4363-8095-BB673D34EAA5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8B827-7039-41EB-ADDF-E3E63F104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27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8B827-7039-41EB-ADDF-E3E63F1048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1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872208"/>
          </a:xfrm>
        </p:spPr>
        <p:txBody>
          <a:bodyPr/>
          <a:lstStyle/>
          <a:p>
            <a:r>
              <a:rPr lang="ru-RU" sz="88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Сердце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645024"/>
            <a:ext cx="6400800" cy="1656184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Подготовил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Тумаков Саша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ученик 2 В класса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" y="2996952"/>
            <a:ext cx="4990014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Интересно о сердце …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Сердце ежедневно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вырабатывает энергию, достаточную, чтобы проехать на машине 32 км.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25 сентября  люди всего мира отмечают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День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сердца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Первая клетка сердца начинает биться уже через 4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недели</a:t>
            </a:r>
          </a:p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 голубого кита самое большое сердце, весящее более чем 680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килограмм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Известно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что средство, обеспечивающее здоровую работу сердца – смех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8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Пословицы и поговорки о сердце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 глаз долой, из сердца вон!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Сердцу не прикажешь!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 гляди в глаза, загляни в сердце!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Сердце не камень!</a:t>
            </a:r>
          </a:p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 языке медок, а на сердце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ледок!</a:t>
            </a: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Сердце матери лучше солнца греет!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9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Сердце надо беречь!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Вести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здоровый образ жизни: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нельзя курить.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Соблюдать режим дня, хорошо высыпаться (полезно поспать днем).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Выполнять  регулярно физические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упражнения, </a:t>
            </a:r>
            <a:r>
              <a:rPr lang="ru-RU" b="1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заниматься спортом.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 допускать ожирения.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Употреблять полезные для сердца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продукты.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Чаще бывать на природе.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Поддерживать  хорошее настроение,  побольше шутить и смеяться.</a:t>
            </a:r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Заниматься любимым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делом.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77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171</Words>
  <Application>Microsoft Office PowerPoint</Application>
  <PresentationFormat>Экран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Сердце </vt:lpstr>
      <vt:lpstr>Интересно о сердце …</vt:lpstr>
      <vt:lpstr>Пословицы и поговорки о сердце </vt:lpstr>
      <vt:lpstr>Сердце надо беречь!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Сердце </dc:title>
  <dc:creator>Natbelochka</dc:creator>
  <cp:lastModifiedBy>Natbelochka</cp:lastModifiedBy>
  <cp:revision>6</cp:revision>
  <dcterms:created xsi:type="dcterms:W3CDTF">2018-01-17T18:57:39Z</dcterms:created>
  <dcterms:modified xsi:type="dcterms:W3CDTF">2018-01-18T04:00:28Z</dcterms:modified>
</cp:coreProperties>
</file>