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5" r:id="rId9"/>
    <p:sldId id="259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48" d="100"/>
          <a:sy n="48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Какие</a:t>
            </a:r>
            <a:r>
              <a:rPr lang="ru-RU" baseline="0" dirty="0" smtClean="0"/>
              <a:t> </a:t>
            </a:r>
            <a:r>
              <a:rPr lang="ru-RU" baseline="0" dirty="0"/>
              <a:t>домашние животные есть у вас дома?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89-47A2-ADD5-EA279DC693CB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89-47A2-ADD5-EA279DC693CB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89-47A2-ADD5-EA279DC693CB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89-47A2-ADD5-EA279DC693CB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89-47A2-ADD5-EA279DC693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кошки</c:v>
                </c:pt>
                <c:pt idx="1">
                  <c:v>собаки</c:v>
                </c:pt>
                <c:pt idx="2">
                  <c:v>рыба, черепаха и др</c:v>
                </c:pt>
                <c:pt idx="3">
                  <c:v>улитка</c:v>
                </c:pt>
                <c:pt idx="4">
                  <c:v>нет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10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F89-47A2-ADD5-EA279DC69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Хотели </a:t>
            </a:r>
            <a:r>
              <a:rPr lang="ru-RU" dirty="0"/>
              <a:t>бы вы  разводить у себя улиток?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4.Хотели бы вы  разводить у себя улиток?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7B-4ABC-A978-499BD00E0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Ахатина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друг или враг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3356992"/>
            <a:ext cx="3008313" cy="27691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Автор: Захарова Виктория,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ученица 4 а класса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Армизонская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Руководители: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Ухалова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Нина Владимировна,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классный руководитель;                                                                   Захарова Мария Сергеевна, мама</a:t>
            </a:r>
          </a:p>
        </p:txBody>
      </p:sp>
      <p:pic>
        <p:nvPicPr>
          <p:cNvPr id="1026" name="Picture 2" descr="C:\Users\User\Desktop\проект ахатина\фото\IMG_9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045493"/>
            <a:ext cx="5111750" cy="4047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Я доказала, что гигантская улитка </a:t>
            </a:r>
            <a:r>
              <a:rPr lang="ru-RU" sz="2000" dirty="0" err="1" smtClean="0"/>
              <a:t>ахатина</a:t>
            </a:r>
            <a:r>
              <a:rPr lang="ru-RU" sz="2000" dirty="0" smtClean="0"/>
              <a:t> – это действительно нетребовательное домашнее животное, бесплатный косметолог и вкусный деликатес. </a:t>
            </a:r>
            <a:r>
              <a:rPr lang="ru-RU" sz="2000" dirty="0" err="1" smtClean="0"/>
              <a:t>Ахатины</a:t>
            </a:r>
            <a:r>
              <a:rPr lang="ru-RU" sz="2000" dirty="0" smtClean="0"/>
              <a:t> спокойные, миролюбивые и некапризные питомцы. Обзаведитесь улиткой и она подарит вам много приятных минут, моллюск не только успокаивает, но и просто радует. </a:t>
            </a:r>
            <a:r>
              <a:rPr lang="ru-RU" sz="2000" dirty="0" err="1" smtClean="0"/>
              <a:t>Ахатина</a:t>
            </a:r>
            <a:r>
              <a:rPr lang="ru-RU" sz="2000" dirty="0" smtClean="0"/>
              <a:t> – совершенное </a:t>
            </a:r>
            <a:r>
              <a:rPr lang="ru-RU" sz="2000" dirty="0" err="1" smtClean="0"/>
              <a:t>домашенее</a:t>
            </a:r>
            <a:r>
              <a:rPr lang="ru-RU" sz="2000" dirty="0" smtClean="0"/>
              <a:t> животное!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:\Users\User\Desktop\проект ахатина\фото\IMG_89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95836" y="1520788"/>
            <a:ext cx="374441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7464" cy="59766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 жизни человека диктует свои условия в выборе домашних питомцев.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Появляется необходимость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более тщательном изучении особенностей домашних животных.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моей работы является гигантская  улитка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ахатина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исследования: Изучить особенности содержания улиток в домашних условиях. Выяснить, приносит 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ахатина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вред человеку и решить может ли улитка являться современным домашним животным?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Чтобы достичь поставленной цели, необходимо выполнить следующие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проанализировать информацию о местах природного обитания и историю разведения  улиток в домашних условиях;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изучить образ жизни и биологические особенности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ахатины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гигантской;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описать особенности содержания улиток в домашних условиях;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провести необходимые наблюдения и анкетирование;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сделать выводы.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исследования: гигантская  улитка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ахатина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ее  особенности строения и физиологии,  а также значение и приручение.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Предмет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исследования:  жизнедеятельность улиток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ахатин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На протяжении трёх лет, в качестве домашних питомцев, у меня живут гигантские улитки </a:t>
            </a:r>
            <a:r>
              <a:rPr lang="ru-RU" sz="2000" dirty="0" err="1" smtClean="0"/>
              <a:t>ахатины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         Раковина улитки может достигать 25 см, а тело – 30 см. Моя </a:t>
            </a:r>
            <a:r>
              <a:rPr lang="ru-RU" sz="2000" dirty="0" err="1" smtClean="0"/>
              <a:t>ахатина</a:t>
            </a:r>
            <a:r>
              <a:rPr lang="ru-RU" sz="2000" dirty="0" smtClean="0"/>
              <a:t> ещё молодая, ей около 3 лет и выросла до 13 см.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Desktop\1024px-Two_achatina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09147" y="1935163"/>
            <a:ext cx="69257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Моллюск состоит из ракушки, подошвы, пары длинных втягивающихся и пары коротких щупалец. Подошва и </a:t>
            </a:r>
            <a:r>
              <a:rPr lang="ru-RU" sz="2000" dirty="0" err="1" smtClean="0"/>
              <a:t>щупальцы</a:t>
            </a:r>
            <a:r>
              <a:rPr lang="ru-RU" sz="2000" dirty="0" smtClean="0"/>
              <a:t> являются органами осязания и </a:t>
            </a:r>
            <a:r>
              <a:rPr lang="ru-RU" sz="2000" dirty="0" err="1" smtClean="0"/>
              <a:t>обаняния</a:t>
            </a:r>
            <a:r>
              <a:rPr lang="ru-RU" sz="2000" dirty="0" smtClean="0"/>
              <a:t>. При их помощи улитка познаёт мир.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проект ахатина\vneshnee-stroenie-ulitki-ahatin-1024x69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60848"/>
            <a:ext cx="4038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esktop\проект ахатина\фото\IMG_903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24027" y="2384886"/>
            <a:ext cx="403244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Ахатины</a:t>
            </a:r>
            <a:r>
              <a:rPr lang="ru-RU" sz="2000" dirty="0" smtClean="0"/>
              <a:t> всеядны. В её рационе более 500 различных видов растений, включая овощи, фрукты, грибы и т.д. Главным аспектом в питании является карбонат кальция, необходимый моллюску для построения раковины.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проект ахатина\фото\IMG_90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47663" y="1935161"/>
            <a:ext cx="633670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/>
              <a:t>Ахатины</a:t>
            </a:r>
            <a:r>
              <a:rPr lang="ru-RU" sz="2000" dirty="0" smtClean="0"/>
              <a:t> – гермафродиты. При размножении каждая особь может играть роль и самца и самки. Моллюски откладывают яйца кучками по 50-300 штук в ямки, которые потом зарывают. Через 3-4 недели </a:t>
            </a:r>
            <a:r>
              <a:rPr lang="ru-RU" sz="2000" dirty="0" err="1" smtClean="0"/>
              <a:t>появляються</a:t>
            </a:r>
            <a:r>
              <a:rPr lang="ru-RU" sz="2000" dirty="0" smtClean="0"/>
              <a:t> маленькие копии </a:t>
            </a:r>
            <a:r>
              <a:rPr lang="ru-RU" sz="2000" dirty="0" err="1" smtClean="0"/>
              <a:t>ахатин</a:t>
            </a:r>
            <a:r>
              <a:rPr lang="ru-RU" sz="2000" dirty="0" smtClean="0"/>
              <a:t>. Новорожденные улитки достигают в длину до 3-5 мм. Растут быстро: в месяц они вырастают до 10мм.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User\Desktop\проект ахатина\6ae1a768a14c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4038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User\Desktop\проект ахатина\фото\IMG_897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4864"/>
            <a:ext cx="4038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Увлёкшись этими домашними животными, я решила узнать с помощью анкетирования, занимается ли кто-то из одноклассников содержанием </a:t>
            </a:r>
            <a:r>
              <a:rPr lang="ru-RU" sz="2000" dirty="0" err="1" smtClean="0"/>
              <a:t>ахатин</a:t>
            </a:r>
            <a:r>
              <a:rPr lang="ru-RU" sz="2000" dirty="0" smtClean="0"/>
              <a:t> в домашних условиях.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User\Desktop\проект ахатина\IMG_06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35163"/>
            <a:ext cx="66247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Двое человек содержат улиток и почти половина класса (11 человек) желают завести верного друга, такого как </a:t>
            </a:r>
            <a:r>
              <a:rPr lang="ru-RU" sz="2000" dirty="0" err="1" smtClean="0"/>
              <a:t>ахатина</a:t>
            </a:r>
            <a:r>
              <a:rPr lang="ru-RU" sz="2000" dirty="0" smtClean="0"/>
              <a:t> гигантская.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Некоторые люди не любят улиток, поэтому рассмотрим все «за» и «против» их содержания дома  в качестве питомцев.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36004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минусы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5025" y="1556793"/>
            <a:ext cx="4041775" cy="43204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плюсы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2132856"/>
            <a:ext cx="3034680" cy="42274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1.Вызывает неприязнь при первом знакомстве;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2.Поддержание необходимой влажности в контейнер;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3.Нет привязанности к хозяину;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4.Нет слуха;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5.Плодовиты, нужно контролировать численность потомства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3635896" y="2060848"/>
            <a:ext cx="5050905" cy="4299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1.Редкий экзотический питомец;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2.Живёт около 10 лет;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3.Не шумит;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Не надо выгуливать;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5.Не портит мебель;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6.Мало едят, не требуют специальный корм;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7.Не пахнет;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8.Неприхотливы в условиях содержания и уходе;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9.Можно оставить на время отпуска одну дома;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10.Привыкают к хозяину и узнают его;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11.Не вызывает аллергии;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12.Не кусаются и не царапают;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13.Секрет применяют в косметических целях;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14.Мясо пригодно в пищу.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444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Ахатина – друг или враг</vt:lpstr>
      <vt:lpstr>Темп жизни человека диктует свои условия в выборе домашних питомцев. Появляется необходимость в более тщательном изучении особенностей домашних животных. Темой моей работы является гигантская  улитка ахатина.  Цель исследования: Изучить особенности содержания улиток в домашних условиях. Выяснить, приносит ли ахатина вред человеку и решить может ли улитка являться современным домашним животным?             Чтобы достичь поставленной цели, необходимо выполнить следующие задачи:  - проанализировать информацию о местах природного обитания и историю разведения  улиток в домашних условиях;  - изучить образ жизни и биологические особенности ахатины гигантской; - описать особенности содержания улиток в домашних условиях; - провести необходимые наблюдения и анкетирование; - сделать выводы.             Объект исследования: гигантская  улитка ахатина, ее  особенности строения и физиологии,  а также значение и приручение.             Предмет исследования:  жизнедеятельность улиток рода ахатин. </vt:lpstr>
      <vt:lpstr>На протяжении трёх лет, в качестве домашних питомцев, у меня живут гигантские улитки ахатины.           Раковина улитки может достигать 25 см, а тело – 30 см. Моя ахатина ещё молодая, ей около 3 лет и выросла до 13 см.</vt:lpstr>
      <vt:lpstr>Моллюск состоит из ракушки, подошвы, пары длинных втягивающихся и пары коротких щупалец. Подошва и щупальцы являются органами осязания и обаняния. При их помощи улитка познаёт мир.</vt:lpstr>
      <vt:lpstr>Ахатины всеядны. В её рационе более 500 различных видов растений, включая овощи, фрукты, грибы и т.д. Главным аспектом в питании является карбонат кальция, необходимый моллюску для построения раковины.</vt:lpstr>
      <vt:lpstr>Ахатины – гермафродиты. При размножении каждая особь может играть роль и самца и самки. Моллюски откладывают яйца кучками по 50-300 штук в ямки, которые потом зарывают. Через 3-4 недели появляються маленькие копии ахатин. Новорожденные улитки достигают в длину до 3-5 мм. Растут быстро: в месяц они вырастают до 10мм.</vt:lpstr>
      <vt:lpstr>Увлёкшись этими домашними животными, я решила узнать с помощью анкетирования, занимается ли кто-то из одноклассников содержанием ахатин в домашних условиях.</vt:lpstr>
      <vt:lpstr>Двое человек содержат улиток и почти половина класса (11 человек) желают завести верного друга, такого как ахатина гигантская. </vt:lpstr>
      <vt:lpstr> Некоторые люди не любят улиток, поэтому рассмотрим все «за» и «против» их содержания дома  в качестве питомцев.</vt:lpstr>
      <vt:lpstr>Я доказала, что гигантская улитка ахатина – это действительно нетребовательное домашнее животное, бесплатный косметолог и вкусный деликатес. Ахатины спокойные, миролюбивые и некапризные питомцы. Обзаведитесь улиткой и она подарит вам много приятных минут, моллюск не только успокаивает, но и просто радует. Ахатина – совершенное домашенее животное!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Ахатина – друг или враг</dc:title>
  <dc:creator>User</dc:creator>
  <cp:lastModifiedBy>Школа</cp:lastModifiedBy>
  <cp:revision>12</cp:revision>
  <dcterms:created xsi:type="dcterms:W3CDTF">2019-01-31T20:03:39Z</dcterms:created>
  <dcterms:modified xsi:type="dcterms:W3CDTF">2019-02-28T04:13:39Z</dcterms:modified>
</cp:coreProperties>
</file>