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15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105DD0-EBEE-46CE-9FD5-07F6F0203DA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9591ED-0C53-479D-AFD0-4A0CFF9900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08823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Вода России!!!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573016"/>
            <a:ext cx="6400800" cy="1473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Ульянов Роман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класс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г.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1152659e870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7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316701" cy="1296144"/>
          </a:xfrm>
        </p:spPr>
        <p:txBody>
          <a:bodyPr/>
          <a:lstStyle/>
          <a:p>
            <a:r>
              <a:rPr lang="ru-RU" dirty="0" smtClean="0"/>
              <a:t>Роль воды в природе.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355976" y="2204864"/>
            <a:ext cx="4394531" cy="374441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Вода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является одним из самых распространенных веществ на Земле, и его присутствие является необходимым условием для существования жизни. Она охватывает примерно 75% мировых потребностей и используется человеком в различных целях. Вода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используется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для приготовления пищи, так и для питья, в гигиенических целях, для нужд сельского хозяйства, энергетики и промышленности, а также в качестве водного транспорта и места отдыха для людей.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3562"/>
          <a:stretch>
            <a:fillRect/>
          </a:stretch>
        </p:blipFill>
        <p:spPr>
          <a:xfrm rot="159251">
            <a:off x="165303" y="1302388"/>
            <a:ext cx="4232418" cy="4028716"/>
          </a:xfrm>
        </p:spPr>
      </p:pic>
    </p:spTree>
    <p:extLst>
      <p:ext uri="{BB962C8B-B14F-4D97-AF65-F5344CB8AC3E}">
        <p14:creationId xmlns:p14="http://schemas.microsoft.com/office/powerpoint/2010/main" val="46832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1897"/>
            <a:ext cx="8712968" cy="6495456"/>
          </a:xfrm>
        </p:spPr>
      </p:pic>
    </p:spTree>
    <p:extLst>
      <p:ext uri="{BB962C8B-B14F-4D97-AF65-F5344CB8AC3E}">
        <p14:creationId xmlns:p14="http://schemas.microsoft.com/office/powerpoint/2010/main" val="178897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dissolve/>
      </p:transition>
    </mc:Choice>
    <mc:Fallback>
      <p:transition spd="slow" advTm="2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116632"/>
            <a:ext cx="3812645" cy="21602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604448" y="2785533"/>
            <a:ext cx="82352" cy="2421467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10350"/>
          <a:stretch>
            <a:fillRect/>
          </a:stretch>
        </p:blipFill>
        <p:spPr>
          <a:xfrm rot="755608">
            <a:off x="838200" y="908050"/>
            <a:ext cx="6902450" cy="4105275"/>
          </a:xfrm>
        </p:spPr>
      </p:pic>
    </p:spTree>
    <p:extLst>
      <p:ext uri="{BB962C8B-B14F-4D97-AF65-F5344CB8AC3E}">
        <p14:creationId xmlns:p14="http://schemas.microsoft.com/office/powerpoint/2010/main" val="300551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</TotalTime>
  <Words>82</Words>
  <Application>Microsoft Office PowerPoint</Application>
  <PresentationFormat>Экран (4:3)</PresentationFormat>
  <Paragraphs>5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Вода России!!!</vt:lpstr>
      <vt:lpstr>Роль воды в природе.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России!!!</dc:title>
  <dc:creator>СЕРГЕЙ</dc:creator>
  <cp:lastModifiedBy>СЕРГЕЙ</cp:lastModifiedBy>
  <cp:revision>6</cp:revision>
  <dcterms:created xsi:type="dcterms:W3CDTF">2015-10-12T16:26:31Z</dcterms:created>
  <dcterms:modified xsi:type="dcterms:W3CDTF">2015-10-12T17:44:15Z</dcterms:modified>
</cp:coreProperties>
</file>