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F673-6C27-4322-8802-9C428CA8D952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DA1C-DF1C-48C3-B694-A13F4A954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4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F673-6C27-4322-8802-9C428CA8D952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DA1C-DF1C-48C3-B694-A13F4A954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2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F673-6C27-4322-8802-9C428CA8D952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DA1C-DF1C-48C3-B694-A13F4A954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8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F673-6C27-4322-8802-9C428CA8D952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DA1C-DF1C-48C3-B694-A13F4A954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0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F673-6C27-4322-8802-9C428CA8D952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DA1C-DF1C-48C3-B694-A13F4A954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8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F673-6C27-4322-8802-9C428CA8D952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DA1C-DF1C-48C3-B694-A13F4A954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0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F673-6C27-4322-8802-9C428CA8D952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DA1C-DF1C-48C3-B694-A13F4A954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F673-6C27-4322-8802-9C428CA8D952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DA1C-DF1C-48C3-B694-A13F4A954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1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F673-6C27-4322-8802-9C428CA8D952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DA1C-DF1C-48C3-B694-A13F4A954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6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F673-6C27-4322-8802-9C428CA8D952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DA1C-DF1C-48C3-B694-A13F4A954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2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F673-6C27-4322-8802-9C428CA8D952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DA1C-DF1C-48C3-B694-A13F4A954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3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F673-6C27-4322-8802-9C428CA8D952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DDA1C-DF1C-48C3-B694-A13F4A954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3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8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5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1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1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5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3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2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6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9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4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0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26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0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16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14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68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01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52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1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97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3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4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7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6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15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29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21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10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8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22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09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60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10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37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3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89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97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23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28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29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652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6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36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238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17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44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60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8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8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9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9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28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2019-07-22T13:26:22Z</dcterms:created>
  <dcterms:modified xsi:type="dcterms:W3CDTF">2019-07-22T13:27:01Z</dcterms:modified>
</cp:coreProperties>
</file>