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7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0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4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9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69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61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21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7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33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13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1778A-AAA8-43C5-ACBE-629FA3BCA26E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AAEB-ADA9-4230-9D96-F44551D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3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Облако 215"/>
          <p:cNvSpPr/>
          <p:nvPr/>
        </p:nvSpPr>
        <p:spPr>
          <a:xfrm rot="21424932">
            <a:off x="442855" y="616467"/>
            <a:ext cx="1427063" cy="65742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Облако 216"/>
          <p:cNvSpPr/>
          <p:nvPr/>
        </p:nvSpPr>
        <p:spPr>
          <a:xfrm rot="21424932">
            <a:off x="4268876" y="49016"/>
            <a:ext cx="1150039" cy="56368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3698249" y="2446651"/>
            <a:ext cx="1707657" cy="1534909"/>
            <a:chOff x="428908" y="2116337"/>
            <a:chExt cx="4137884" cy="3928477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1276606" y="2116337"/>
              <a:ext cx="2442488" cy="3928475"/>
              <a:chOff x="1276606" y="2116337"/>
              <a:chExt cx="2442488" cy="3928475"/>
            </a:xfrm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1276606" y="2116337"/>
                <a:ext cx="2442488" cy="1528686"/>
              </a:xfrm>
              <a:prstGeom prst="triangle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1399158" y="3645023"/>
                <a:ext cx="2197385" cy="239978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2184974" y="3029749"/>
                <a:ext cx="625753" cy="576064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2040650" y="4218479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428908" y="4528814"/>
              <a:ext cx="4137884" cy="1516000"/>
              <a:chOff x="866164" y="4686671"/>
              <a:chExt cx="6940595" cy="1770497"/>
            </a:xfrm>
          </p:grpSpPr>
          <p:sp>
            <p:nvSpPr>
              <p:cNvPr id="10" name="Пятиугольник 9"/>
              <p:cNvSpPr/>
              <p:nvPr/>
            </p:nvSpPr>
            <p:spPr>
              <a:xfrm rot="16200000">
                <a:off x="5065205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ятиугольник 8"/>
              <p:cNvSpPr/>
              <p:nvPr/>
            </p:nvSpPr>
            <p:spPr>
              <a:xfrm rot="16200000">
                <a:off x="6679195" y="5329603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/>
              <p:cNvSpPr/>
              <p:nvPr/>
            </p:nvSpPr>
            <p:spPr>
              <a:xfrm rot="16200000">
                <a:off x="614119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ятиугольник 11"/>
              <p:cNvSpPr/>
              <p:nvPr/>
            </p:nvSpPr>
            <p:spPr>
              <a:xfrm rot="16200000">
                <a:off x="560320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/>
              <p:cNvSpPr/>
              <p:nvPr/>
            </p:nvSpPr>
            <p:spPr>
              <a:xfrm rot="16200000">
                <a:off x="22323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/>
              <p:cNvSpPr/>
              <p:nvPr/>
            </p:nvSpPr>
            <p:spPr>
              <a:xfrm rot="16200000">
                <a:off x="2375220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ятиугольник 14"/>
              <p:cNvSpPr/>
              <p:nvPr/>
            </p:nvSpPr>
            <p:spPr>
              <a:xfrm rot="16200000">
                <a:off x="3989211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ятиугольник 15"/>
              <p:cNvSpPr/>
              <p:nvPr/>
            </p:nvSpPr>
            <p:spPr>
              <a:xfrm rot="16200000">
                <a:off x="4527208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ятиугольник 18"/>
              <p:cNvSpPr/>
              <p:nvPr/>
            </p:nvSpPr>
            <p:spPr>
              <a:xfrm rot="16200000">
                <a:off x="76122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ятиугольник 19"/>
              <p:cNvSpPr/>
              <p:nvPr/>
            </p:nvSpPr>
            <p:spPr>
              <a:xfrm rot="16200000">
                <a:off x="1299226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ятиугольник 20"/>
              <p:cNvSpPr/>
              <p:nvPr/>
            </p:nvSpPr>
            <p:spPr>
              <a:xfrm rot="16200000">
                <a:off x="1837223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ятиугольник 21"/>
              <p:cNvSpPr/>
              <p:nvPr/>
            </p:nvSpPr>
            <p:spPr>
              <a:xfrm rot="16200000">
                <a:off x="2913217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ятиугольник 22"/>
              <p:cNvSpPr/>
              <p:nvPr/>
            </p:nvSpPr>
            <p:spPr>
              <a:xfrm rot="16200000">
                <a:off x="3451214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866164" y="5301208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866164" y="5949280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4" name="Группа 33"/>
          <p:cNvGrpSpPr/>
          <p:nvPr/>
        </p:nvGrpSpPr>
        <p:grpSpPr>
          <a:xfrm>
            <a:off x="5087854" y="4693057"/>
            <a:ext cx="2288534" cy="1688271"/>
            <a:chOff x="428908" y="2116337"/>
            <a:chExt cx="4137884" cy="3928477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1276606" y="2116337"/>
              <a:ext cx="2442488" cy="3928475"/>
              <a:chOff x="1276606" y="2116337"/>
              <a:chExt cx="2442488" cy="3928475"/>
            </a:xfrm>
          </p:grpSpPr>
          <p:sp>
            <p:nvSpPr>
              <p:cNvPr id="52" name="Равнобедренный треугольник 51"/>
              <p:cNvSpPr/>
              <p:nvPr/>
            </p:nvSpPr>
            <p:spPr>
              <a:xfrm>
                <a:off x="1276606" y="2116337"/>
                <a:ext cx="2442488" cy="1528686"/>
              </a:xfrm>
              <a:prstGeom prst="triangl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1399158" y="3645023"/>
                <a:ext cx="2197385" cy="239978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184974" y="3029749"/>
                <a:ext cx="625753" cy="576064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2040650" y="4218479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428908" y="4528814"/>
              <a:ext cx="4137884" cy="1516000"/>
              <a:chOff x="866164" y="4686671"/>
              <a:chExt cx="6940595" cy="1770497"/>
            </a:xfrm>
          </p:grpSpPr>
          <p:sp>
            <p:nvSpPr>
              <p:cNvPr id="37" name="Пятиугольник 36"/>
              <p:cNvSpPr/>
              <p:nvPr/>
            </p:nvSpPr>
            <p:spPr>
              <a:xfrm rot="16200000">
                <a:off x="5065205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ятиугольник 37"/>
              <p:cNvSpPr/>
              <p:nvPr/>
            </p:nvSpPr>
            <p:spPr>
              <a:xfrm rot="16200000">
                <a:off x="6679195" y="5329603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ятиугольник 38"/>
              <p:cNvSpPr/>
              <p:nvPr/>
            </p:nvSpPr>
            <p:spPr>
              <a:xfrm rot="16200000">
                <a:off x="614119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ятиугольник 39"/>
              <p:cNvSpPr/>
              <p:nvPr/>
            </p:nvSpPr>
            <p:spPr>
              <a:xfrm rot="16200000">
                <a:off x="560320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ятиугольник 40"/>
              <p:cNvSpPr/>
              <p:nvPr/>
            </p:nvSpPr>
            <p:spPr>
              <a:xfrm rot="16200000">
                <a:off x="22323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ятиугольник 41"/>
              <p:cNvSpPr/>
              <p:nvPr/>
            </p:nvSpPr>
            <p:spPr>
              <a:xfrm rot="16200000">
                <a:off x="2375220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ятиугольник 42"/>
              <p:cNvSpPr/>
              <p:nvPr/>
            </p:nvSpPr>
            <p:spPr>
              <a:xfrm rot="16200000">
                <a:off x="3989211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ятиугольник 43"/>
              <p:cNvSpPr/>
              <p:nvPr/>
            </p:nvSpPr>
            <p:spPr>
              <a:xfrm rot="16200000">
                <a:off x="4527208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ятиугольник 44"/>
              <p:cNvSpPr/>
              <p:nvPr/>
            </p:nvSpPr>
            <p:spPr>
              <a:xfrm rot="16200000">
                <a:off x="76122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ятиугольник 45"/>
              <p:cNvSpPr/>
              <p:nvPr/>
            </p:nvSpPr>
            <p:spPr>
              <a:xfrm rot="16200000">
                <a:off x="1299226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ятиугольник 46"/>
              <p:cNvSpPr/>
              <p:nvPr/>
            </p:nvSpPr>
            <p:spPr>
              <a:xfrm rot="16200000">
                <a:off x="1837223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ятиугольник 47"/>
              <p:cNvSpPr/>
              <p:nvPr/>
            </p:nvSpPr>
            <p:spPr>
              <a:xfrm rot="16200000">
                <a:off x="2913217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ятиугольник 48"/>
              <p:cNvSpPr/>
              <p:nvPr/>
            </p:nvSpPr>
            <p:spPr>
              <a:xfrm rot="16200000">
                <a:off x="3451214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866164" y="5301208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866164" y="5949280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6" name="Группа 55"/>
          <p:cNvGrpSpPr/>
          <p:nvPr/>
        </p:nvGrpSpPr>
        <p:grpSpPr>
          <a:xfrm>
            <a:off x="570095" y="2117695"/>
            <a:ext cx="1458133" cy="1321562"/>
            <a:chOff x="428908" y="2116337"/>
            <a:chExt cx="4137884" cy="3928477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1276606" y="2116337"/>
              <a:ext cx="2442488" cy="3928475"/>
              <a:chOff x="1276606" y="2116337"/>
              <a:chExt cx="2442488" cy="3928475"/>
            </a:xfrm>
          </p:grpSpPr>
          <p:sp>
            <p:nvSpPr>
              <p:cNvPr id="74" name="Равнобедренный треугольник 73"/>
              <p:cNvSpPr/>
              <p:nvPr/>
            </p:nvSpPr>
            <p:spPr>
              <a:xfrm>
                <a:off x="1276606" y="2116337"/>
                <a:ext cx="2442488" cy="1528686"/>
              </a:xfrm>
              <a:prstGeom prst="triangl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1399158" y="3645023"/>
                <a:ext cx="2197385" cy="239978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" name="Овал 75"/>
              <p:cNvSpPr/>
              <p:nvPr/>
            </p:nvSpPr>
            <p:spPr>
              <a:xfrm>
                <a:off x="2184974" y="3029749"/>
                <a:ext cx="625753" cy="576064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2040650" y="4218479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8" name="Группа 57"/>
            <p:cNvGrpSpPr/>
            <p:nvPr/>
          </p:nvGrpSpPr>
          <p:grpSpPr>
            <a:xfrm>
              <a:off x="428908" y="4528814"/>
              <a:ext cx="4137884" cy="1516000"/>
              <a:chOff x="866164" y="4686671"/>
              <a:chExt cx="6940595" cy="1770497"/>
            </a:xfrm>
          </p:grpSpPr>
          <p:sp>
            <p:nvSpPr>
              <p:cNvPr id="59" name="Пятиугольник 58"/>
              <p:cNvSpPr/>
              <p:nvPr/>
            </p:nvSpPr>
            <p:spPr>
              <a:xfrm rot="16200000">
                <a:off x="5065205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ятиугольник 59"/>
              <p:cNvSpPr/>
              <p:nvPr/>
            </p:nvSpPr>
            <p:spPr>
              <a:xfrm rot="16200000">
                <a:off x="6679195" y="5329603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ятиугольник 60"/>
              <p:cNvSpPr/>
              <p:nvPr/>
            </p:nvSpPr>
            <p:spPr>
              <a:xfrm rot="16200000">
                <a:off x="614119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ятиугольник 61"/>
              <p:cNvSpPr/>
              <p:nvPr/>
            </p:nvSpPr>
            <p:spPr>
              <a:xfrm rot="16200000">
                <a:off x="560320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ятиугольник 62"/>
              <p:cNvSpPr/>
              <p:nvPr/>
            </p:nvSpPr>
            <p:spPr>
              <a:xfrm rot="16200000">
                <a:off x="22323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ятиугольник 63"/>
              <p:cNvSpPr/>
              <p:nvPr/>
            </p:nvSpPr>
            <p:spPr>
              <a:xfrm rot="16200000">
                <a:off x="2375220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ятиугольник 64"/>
              <p:cNvSpPr/>
              <p:nvPr/>
            </p:nvSpPr>
            <p:spPr>
              <a:xfrm rot="16200000">
                <a:off x="3989211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ятиугольник 65"/>
              <p:cNvSpPr/>
              <p:nvPr/>
            </p:nvSpPr>
            <p:spPr>
              <a:xfrm rot="16200000">
                <a:off x="4527208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ятиугольник 66"/>
              <p:cNvSpPr/>
              <p:nvPr/>
            </p:nvSpPr>
            <p:spPr>
              <a:xfrm rot="16200000">
                <a:off x="76122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ятиугольник 67"/>
              <p:cNvSpPr/>
              <p:nvPr/>
            </p:nvSpPr>
            <p:spPr>
              <a:xfrm rot="16200000">
                <a:off x="1299226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Пятиугольник 68"/>
              <p:cNvSpPr/>
              <p:nvPr/>
            </p:nvSpPr>
            <p:spPr>
              <a:xfrm rot="16200000">
                <a:off x="1837223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ятиугольник 69"/>
              <p:cNvSpPr/>
              <p:nvPr/>
            </p:nvSpPr>
            <p:spPr>
              <a:xfrm rot="16200000">
                <a:off x="2913217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Пятиугольник 70"/>
              <p:cNvSpPr/>
              <p:nvPr/>
            </p:nvSpPr>
            <p:spPr>
              <a:xfrm rot="16200000">
                <a:off x="3451214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866164" y="5301208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866164" y="5949280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8" name="Группа 77"/>
          <p:cNvGrpSpPr/>
          <p:nvPr/>
        </p:nvGrpSpPr>
        <p:grpSpPr>
          <a:xfrm>
            <a:off x="1493820" y="964288"/>
            <a:ext cx="1092427" cy="1066009"/>
            <a:chOff x="428908" y="2116337"/>
            <a:chExt cx="4137884" cy="3928477"/>
          </a:xfrm>
        </p:grpSpPr>
        <p:grpSp>
          <p:nvGrpSpPr>
            <p:cNvPr id="79" name="Группа 78"/>
            <p:cNvGrpSpPr/>
            <p:nvPr/>
          </p:nvGrpSpPr>
          <p:grpSpPr>
            <a:xfrm>
              <a:off x="1276606" y="2116337"/>
              <a:ext cx="2442488" cy="3928475"/>
              <a:chOff x="1276606" y="2116337"/>
              <a:chExt cx="2442488" cy="3928475"/>
            </a:xfrm>
          </p:grpSpPr>
          <p:sp>
            <p:nvSpPr>
              <p:cNvPr id="96" name="Равнобедренный треугольник 95"/>
              <p:cNvSpPr/>
              <p:nvPr/>
            </p:nvSpPr>
            <p:spPr>
              <a:xfrm>
                <a:off x="1276606" y="2116337"/>
                <a:ext cx="2442488" cy="1528686"/>
              </a:xfrm>
              <a:prstGeom prst="triangl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97" name="Прямоугольник 96"/>
              <p:cNvSpPr/>
              <p:nvPr/>
            </p:nvSpPr>
            <p:spPr>
              <a:xfrm>
                <a:off x="1399158" y="3645023"/>
                <a:ext cx="2197385" cy="2399789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98" name="Овал 97"/>
              <p:cNvSpPr/>
              <p:nvPr/>
            </p:nvSpPr>
            <p:spPr>
              <a:xfrm>
                <a:off x="2184974" y="3029749"/>
                <a:ext cx="625753" cy="576064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040650" y="4218479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</p:grpSp>
        <p:grpSp>
          <p:nvGrpSpPr>
            <p:cNvPr id="80" name="Группа 79"/>
            <p:cNvGrpSpPr/>
            <p:nvPr/>
          </p:nvGrpSpPr>
          <p:grpSpPr>
            <a:xfrm>
              <a:off x="428908" y="4528814"/>
              <a:ext cx="4137884" cy="1516000"/>
              <a:chOff x="866164" y="4686671"/>
              <a:chExt cx="6940595" cy="1770497"/>
            </a:xfrm>
          </p:grpSpPr>
          <p:sp>
            <p:nvSpPr>
              <p:cNvPr id="81" name="Пятиугольник 80"/>
              <p:cNvSpPr/>
              <p:nvPr/>
            </p:nvSpPr>
            <p:spPr>
              <a:xfrm rot="16200000">
                <a:off x="5065205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82" name="Пятиугольник 81"/>
              <p:cNvSpPr/>
              <p:nvPr/>
            </p:nvSpPr>
            <p:spPr>
              <a:xfrm rot="16200000">
                <a:off x="6679195" y="5329603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83" name="Пятиугольник 82"/>
              <p:cNvSpPr/>
              <p:nvPr/>
            </p:nvSpPr>
            <p:spPr>
              <a:xfrm rot="16200000">
                <a:off x="614119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84" name="Пятиугольник 83"/>
              <p:cNvSpPr/>
              <p:nvPr/>
            </p:nvSpPr>
            <p:spPr>
              <a:xfrm rot="16200000">
                <a:off x="560320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85" name="Пятиугольник 84"/>
              <p:cNvSpPr/>
              <p:nvPr/>
            </p:nvSpPr>
            <p:spPr>
              <a:xfrm rot="16200000">
                <a:off x="22323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86" name="Пятиугольник 85"/>
              <p:cNvSpPr/>
              <p:nvPr/>
            </p:nvSpPr>
            <p:spPr>
              <a:xfrm rot="16200000">
                <a:off x="2375220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87" name="Пятиугольник 86"/>
              <p:cNvSpPr/>
              <p:nvPr/>
            </p:nvSpPr>
            <p:spPr>
              <a:xfrm rot="16200000">
                <a:off x="3989211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88" name="Пятиугольник 87"/>
              <p:cNvSpPr/>
              <p:nvPr/>
            </p:nvSpPr>
            <p:spPr>
              <a:xfrm rot="16200000">
                <a:off x="4527208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89" name="Пятиугольник 88"/>
              <p:cNvSpPr/>
              <p:nvPr/>
            </p:nvSpPr>
            <p:spPr>
              <a:xfrm rot="16200000">
                <a:off x="76122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90" name="Пятиугольник 89"/>
              <p:cNvSpPr/>
              <p:nvPr/>
            </p:nvSpPr>
            <p:spPr>
              <a:xfrm rot="16200000">
                <a:off x="1299226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91" name="Пятиугольник 90"/>
              <p:cNvSpPr/>
              <p:nvPr/>
            </p:nvSpPr>
            <p:spPr>
              <a:xfrm rot="16200000">
                <a:off x="1837223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92" name="Пятиугольник 91"/>
              <p:cNvSpPr/>
              <p:nvPr/>
            </p:nvSpPr>
            <p:spPr>
              <a:xfrm rot="16200000">
                <a:off x="2913217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93" name="Пятиугольник 92"/>
              <p:cNvSpPr/>
              <p:nvPr/>
            </p:nvSpPr>
            <p:spPr>
              <a:xfrm rot="16200000">
                <a:off x="3451214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94" name="Прямоугольник 93"/>
              <p:cNvSpPr/>
              <p:nvPr/>
            </p:nvSpPr>
            <p:spPr>
              <a:xfrm>
                <a:off x="866164" y="5301208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95" name="Прямоугольник 94"/>
              <p:cNvSpPr/>
              <p:nvPr/>
            </p:nvSpPr>
            <p:spPr>
              <a:xfrm>
                <a:off x="866164" y="5949280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</p:grpSp>
      </p:grpSp>
      <p:grpSp>
        <p:nvGrpSpPr>
          <p:cNvPr id="100" name="Группа 99"/>
          <p:cNvGrpSpPr/>
          <p:nvPr/>
        </p:nvGrpSpPr>
        <p:grpSpPr>
          <a:xfrm>
            <a:off x="2782793" y="356513"/>
            <a:ext cx="948574" cy="732629"/>
            <a:chOff x="428908" y="2116337"/>
            <a:chExt cx="4137884" cy="3928477"/>
          </a:xfrm>
        </p:grpSpPr>
        <p:grpSp>
          <p:nvGrpSpPr>
            <p:cNvPr id="101" name="Группа 100"/>
            <p:cNvGrpSpPr/>
            <p:nvPr/>
          </p:nvGrpSpPr>
          <p:grpSpPr>
            <a:xfrm>
              <a:off x="1276606" y="2116337"/>
              <a:ext cx="2442488" cy="3928475"/>
              <a:chOff x="1276606" y="2116337"/>
              <a:chExt cx="2442488" cy="3928475"/>
            </a:xfrm>
          </p:grpSpPr>
          <p:sp>
            <p:nvSpPr>
              <p:cNvPr id="118" name="Равнобедренный треугольник 117"/>
              <p:cNvSpPr/>
              <p:nvPr/>
            </p:nvSpPr>
            <p:spPr>
              <a:xfrm>
                <a:off x="1276606" y="2116337"/>
                <a:ext cx="2442488" cy="1528686"/>
              </a:xfrm>
              <a:prstGeom prst="triangl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Прямоугольник 118"/>
              <p:cNvSpPr/>
              <p:nvPr/>
            </p:nvSpPr>
            <p:spPr>
              <a:xfrm>
                <a:off x="1399158" y="3645023"/>
                <a:ext cx="2197385" cy="23997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Овал 119"/>
              <p:cNvSpPr/>
              <p:nvPr/>
            </p:nvSpPr>
            <p:spPr>
              <a:xfrm>
                <a:off x="2184974" y="3029749"/>
                <a:ext cx="625753" cy="576064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Прямоугольник 120"/>
              <p:cNvSpPr/>
              <p:nvPr/>
            </p:nvSpPr>
            <p:spPr>
              <a:xfrm>
                <a:off x="2040650" y="4218479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2" name="Группа 101"/>
            <p:cNvGrpSpPr/>
            <p:nvPr/>
          </p:nvGrpSpPr>
          <p:grpSpPr>
            <a:xfrm>
              <a:off x="428908" y="4528814"/>
              <a:ext cx="4137884" cy="1516000"/>
              <a:chOff x="866164" y="4686671"/>
              <a:chExt cx="6940595" cy="1770497"/>
            </a:xfrm>
          </p:grpSpPr>
          <p:sp>
            <p:nvSpPr>
              <p:cNvPr id="103" name="Пятиугольник 102"/>
              <p:cNvSpPr/>
              <p:nvPr/>
            </p:nvSpPr>
            <p:spPr>
              <a:xfrm rot="16200000">
                <a:off x="5065205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ятиугольник 103"/>
              <p:cNvSpPr/>
              <p:nvPr/>
            </p:nvSpPr>
            <p:spPr>
              <a:xfrm rot="16200000">
                <a:off x="6679195" y="5329603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ятиугольник 104"/>
              <p:cNvSpPr/>
              <p:nvPr/>
            </p:nvSpPr>
            <p:spPr>
              <a:xfrm rot="16200000">
                <a:off x="614119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ятиугольник 105"/>
              <p:cNvSpPr/>
              <p:nvPr/>
            </p:nvSpPr>
            <p:spPr>
              <a:xfrm rot="16200000">
                <a:off x="560320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ятиугольник 106"/>
              <p:cNvSpPr/>
              <p:nvPr/>
            </p:nvSpPr>
            <p:spPr>
              <a:xfrm rot="16200000">
                <a:off x="22323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ятиугольник 107"/>
              <p:cNvSpPr/>
              <p:nvPr/>
            </p:nvSpPr>
            <p:spPr>
              <a:xfrm rot="16200000">
                <a:off x="2375220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Пятиугольник 108"/>
              <p:cNvSpPr/>
              <p:nvPr/>
            </p:nvSpPr>
            <p:spPr>
              <a:xfrm rot="16200000">
                <a:off x="3989211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ятиугольник 109"/>
              <p:cNvSpPr/>
              <p:nvPr/>
            </p:nvSpPr>
            <p:spPr>
              <a:xfrm rot="16200000">
                <a:off x="4527208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Пятиугольник 110"/>
              <p:cNvSpPr/>
              <p:nvPr/>
            </p:nvSpPr>
            <p:spPr>
              <a:xfrm rot="16200000">
                <a:off x="76122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ятиугольник 111"/>
              <p:cNvSpPr/>
              <p:nvPr/>
            </p:nvSpPr>
            <p:spPr>
              <a:xfrm rot="16200000">
                <a:off x="1299226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ятиугольник 112"/>
              <p:cNvSpPr/>
              <p:nvPr/>
            </p:nvSpPr>
            <p:spPr>
              <a:xfrm rot="16200000">
                <a:off x="1837223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ятиугольник 113"/>
              <p:cNvSpPr/>
              <p:nvPr/>
            </p:nvSpPr>
            <p:spPr>
              <a:xfrm rot="16200000">
                <a:off x="2913217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ятиугольник 114"/>
              <p:cNvSpPr/>
              <p:nvPr/>
            </p:nvSpPr>
            <p:spPr>
              <a:xfrm rot="16200000">
                <a:off x="3451214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Прямоугольник 115"/>
              <p:cNvSpPr/>
              <p:nvPr/>
            </p:nvSpPr>
            <p:spPr>
              <a:xfrm>
                <a:off x="866164" y="5301208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Прямоугольник 116"/>
              <p:cNvSpPr/>
              <p:nvPr/>
            </p:nvSpPr>
            <p:spPr>
              <a:xfrm>
                <a:off x="866164" y="5949280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22" name="Группа 121"/>
          <p:cNvGrpSpPr/>
          <p:nvPr/>
        </p:nvGrpSpPr>
        <p:grpSpPr>
          <a:xfrm>
            <a:off x="6928785" y="3248931"/>
            <a:ext cx="1748195" cy="1369135"/>
            <a:chOff x="428908" y="2116337"/>
            <a:chExt cx="4137884" cy="3928477"/>
          </a:xfrm>
        </p:grpSpPr>
        <p:grpSp>
          <p:nvGrpSpPr>
            <p:cNvPr id="123" name="Группа 122"/>
            <p:cNvGrpSpPr/>
            <p:nvPr/>
          </p:nvGrpSpPr>
          <p:grpSpPr>
            <a:xfrm>
              <a:off x="1276606" y="2116337"/>
              <a:ext cx="2442488" cy="3928475"/>
              <a:chOff x="1276606" y="2116337"/>
              <a:chExt cx="2442488" cy="3928475"/>
            </a:xfrm>
          </p:grpSpPr>
          <p:sp>
            <p:nvSpPr>
              <p:cNvPr id="140" name="Равнобедренный треугольник 139"/>
              <p:cNvSpPr/>
              <p:nvPr/>
            </p:nvSpPr>
            <p:spPr>
              <a:xfrm>
                <a:off x="1276606" y="2116337"/>
                <a:ext cx="2442488" cy="1528686"/>
              </a:xfrm>
              <a:prstGeom prst="triangl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" name="Прямоугольник 140"/>
              <p:cNvSpPr/>
              <p:nvPr/>
            </p:nvSpPr>
            <p:spPr>
              <a:xfrm>
                <a:off x="1399158" y="3645023"/>
                <a:ext cx="2197385" cy="2399789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" name="Овал 141"/>
              <p:cNvSpPr/>
              <p:nvPr/>
            </p:nvSpPr>
            <p:spPr>
              <a:xfrm>
                <a:off x="2184974" y="3029749"/>
                <a:ext cx="625753" cy="576064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" name="Прямоугольник 142"/>
              <p:cNvSpPr/>
              <p:nvPr/>
            </p:nvSpPr>
            <p:spPr>
              <a:xfrm>
                <a:off x="2040650" y="4218479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4" name="Группа 123"/>
            <p:cNvGrpSpPr/>
            <p:nvPr/>
          </p:nvGrpSpPr>
          <p:grpSpPr>
            <a:xfrm>
              <a:off x="428908" y="4528814"/>
              <a:ext cx="4137884" cy="1516000"/>
              <a:chOff x="866164" y="4686671"/>
              <a:chExt cx="6940595" cy="1770497"/>
            </a:xfrm>
          </p:grpSpPr>
          <p:sp>
            <p:nvSpPr>
              <p:cNvPr id="125" name="Пятиугольник 124"/>
              <p:cNvSpPr/>
              <p:nvPr/>
            </p:nvSpPr>
            <p:spPr>
              <a:xfrm rot="16200000">
                <a:off x="5065205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Пятиугольник 125"/>
              <p:cNvSpPr/>
              <p:nvPr/>
            </p:nvSpPr>
            <p:spPr>
              <a:xfrm rot="16200000">
                <a:off x="6679195" y="5329603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ятиугольник 126"/>
              <p:cNvSpPr/>
              <p:nvPr/>
            </p:nvSpPr>
            <p:spPr>
              <a:xfrm rot="16200000">
                <a:off x="614119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Пятиугольник 127"/>
              <p:cNvSpPr/>
              <p:nvPr/>
            </p:nvSpPr>
            <p:spPr>
              <a:xfrm rot="16200000">
                <a:off x="560320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Пятиугольник 128"/>
              <p:cNvSpPr/>
              <p:nvPr/>
            </p:nvSpPr>
            <p:spPr>
              <a:xfrm rot="16200000">
                <a:off x="22323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Пятиугольник 129"/>
              <p:cNvSpPr/>
              <p:nvPr/>
            </p:nvSpPr>
            <p:spPr>
              <a:xfrm rot="16200000">
                <a:off x="2375220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Пятиугольник 130"/>
              <p:cNvSpPr/>
              <p:nvPr/>
            </p:nvSpPr>
            <p:spPr>
              <a:xfrm rot="16200000">
                <a:off x="3989211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Пятиугольник 131"/>
              <p:cNvSpPr/>
              <p:nvPr/>
            </p:nvSpPr>
            <p:spPr>
              <a:xfrm rot="16200000">
                <a:off x="4527208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Пятиугольник 132"/>
              <p:cNvSpPr/>
              <p:nvPr/>
            </p:nvSpPr>
            <p:spPr>
              <a:xfrm rot="16200000">
                <a:off x="76122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" name="Пятиугольник 133"/>
              <p:cNvSpPr/>
              <p:nvPr/>
            </p:nvSpPr>
            <p:spPr>
              <a:xfrm rot="16200000">
                <a:off x="1299226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Пятиугольник 134"/>
              <p:cNvSpPr/>
              <p:nvPr/>
            </p:nvSpPr>
            <p:spPr>
              <a:xfrm rot="16200000">
                <a:off x="1837223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Пятиугольник 135"/>
              <p:cNvSpPr/>
              <p:nvPr/>
            </p:nvSpPr>
            <p:spPr>
              <a:xfrm rot="16200000">
                <a:off x="2913217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Пятиугольник 136"/>
              <p:cNvSpPr/>
              <p:nvPr/>
            </p:nvSpPr>
            <p:spPr>
              <a:xfrm rot="16200000">
                <a:off x="3451214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" name="Прямоугольник 137"/>
              <p:cNvSpPr/>
              <p:nvPr/>
            </p:nvSpPr>
            <p:spPr>
              <a:xfrm>
                <a:off x="866164" y="5301208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Прямоугольник 138"/>
              <p:cNvSpPr/>
              <p:nvPr/>
            </p:nvSpPr>
            <p:spPr>
              <a:xfrm>
                <a:off x="866164" y="5949280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44" name="Группа 143"/>
          <p:cNvGrpSpPr/>
          <p:nvPr/>
        </p:nvGrpSpPr>
        <p:grpSpPr>
          <a:xfrm>
            <a:off x="6921398" y="1860779"/>
            <a:ext cx="1294974" cy="1104960"/>
            <a:chOff x="428908" y="2116337"/>
            <a:chExt cx="4137884" cy="3928477"/>
          </a:xfrm>
        </p:grpSpPr>
        <p:grpSp>
          <p:nvGrpSpPr>
            <p:cNvPr id="145" name="Группа 144"/>
            <p:cNvGrpSpPr/>
            <p:nvPr/>
          </p:nvGrpSpPr>
          <p:grpSpPr>
            <a:xfrm>
              <a:off x="1276606" y="2116337"/>
              <a:ext cx="2442488" cy="3928475"/>
              <a:chOff x="1276606" y="2116337"/>
              <a:chExt cx="2442488" cy="3928475"/>
            </a:xfrm>
          </p:grpSpPr>
          <p:sp>
            <p:nvSpPr>
              <p:cNvPr id="162" name="Равнобедренный треугольник 161"/>
              <p:cNvSpPr/>
              <p:nvPr/>
            </p:nvSpPr>
            <p:spPr>
              <a:xfrm>
                <a:off x="1276606" y="2116337"/>
                <a:ext cx="2442488" cy="1528686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1399158" y="3645023"/>
                <a:ext cx="2197385" cy="239978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4" name="Овал 163"/>
              <p:cNvSpPr/>
              <p:nvPr/>
            </p:nvSpPr>
            <p:spPr>
              <a:xfrm>
                <a:off x="2184974" y="3029749"/>
                <a:ext cx="625753" cy="576064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5" name="Прямоугольник 164"/>
              <p:cNvSpPr/>
              <p:nvPr/>
            </p:nvSpPr>
            <p:spPr>
              <a:xfrm>
                <a:off x="2040650" y="4218479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6" name="Группа 145"/>
            <p:cNvGrpSpPr/>
            <p:nvPr/>
          </p:nvGrpSpPr>
          <p:grpSpPr>
            <a:xfrm>
              <a:off x="428908" y="4528814"/>
              <a:ext cx="4137884" cy="1516000"/>
              <a:chOff x="866164" y="4686671"/>
              <a:chExt cx="6940595" cy="1770497"/>
            </a:xfrm>
          </p:grpSpPr>
          <p:sp>
            <p:nvSpPr>
              <p:cNvPr id="147" name="Пятиугольник 146"/>
              <p:cNvSpPr/>
              <p:nvPr/>
            </p:nvSpPr>
            <p:spPr>
              <a:xfrm rot="16200000">
                <a:off x="5065205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" name="Пятиугольник 147"/>
              <p:cNvSpPr/>
              <p:nvPr/>
            </p:nvSpPr>
            <p:spPr>
              <a:xfrm rot="16200000">
                <a:off x="6679195" y="5329603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9" name="Пятиугольник 148"/>
              <p:cNvSpPr/>
              <p:nvPr/>
            </p:nvSpPr>
            <p:spPr>
              <a:xfrm rot="16200000">
                <a:off x="614119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0" name="Пятиугольник 149"/>
              <p:cNvSpPr/>
              <p:nvPr/>
            </p:nvSpPr>
            <p:spPr>
              <a:xfrm rot="16200000">
                <a:off x="560320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1" name="Пятиугольник 150"/>
              <p:cNvSpPr/>
              <p:nvPr/>
            </p:nvSpPr>
            <p:spPr>
              <a:xfrm rot="16200000">
                <a:off x="22323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Пятиугольник 151"/>
              <p:cNvSpPr/>
              <p:nvPr/>
            </p:nvSpPr>
            <p:spPr>
              <a:xfrm rot="16200000">
                <a:off x="2375220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3" name="Пятиугольник 152"/>
              <p:cNvSpPr/>
              <p:nvPr/>
            </p:nvSpPr>
            <p:spPr>
              <a:xfrm rot="16200000">
                <a:off x="3989211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Пятиугольник 153"/>
              <p:cNvSpPr/>
              <p:nvPr/>
            </p:nvSpPr>
            <p:spPr>
              <a:xfrm rot="16200000">
                <a:off x="4527208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5" name="Пятиугольник 154"/>
              <p:cNvSpPr/>
              <p:nvPr/>
            </p:nvSpPr>
            <p:spPr>
              <a:xfrm rot="16200000">
                <a:off x="76122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6" name="Пятиугольник 155"/>
              <p:cNvSpPr/>
              <p:nvPr/>
            </p:nvSpPr>
            <p:spPr>
              <a:xfrm rot="16200000">
                <a:off x="1299226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7" name="Пятиугольник 156"/>
              <p:cNvSpPr/>
              <p:nvPr/>
            </p:nvSpPr>
            <p:spPr>
              <a:xfrm rot="16200000">
                <a:off x="1837223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8" name="Пятиугольник 157"/>
              <p:cNvSpPr/>
              <p:nvPr/>
            </p:nvSpPr>
            <p:spPr>
              <a:xfrm rot="16200000">
                <a:off x="2913217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9" name="Пятиугольник 158"/>
              <p:cNvSpPr/>
              <p:nvPr/>
            </p:nvSpPr>
            <p:spPr>
              <a:xfrm rot="16200000">
                <a:off x="3451214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0" name="Прямоугольник 159"/>
              <p:cNvSpPr/>
              <p:nvPr/>
            </p:nvSpPr>
            <p:spPr>
              <a:xfrm>
                <a:off x="866164" y="5301208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1" name="Прямоугольник 160"/>
              <p:cNvSpPr/>
              <p:nvPr/>
            </p:nvSpPr>
            <p:spPr>
              <a:xfrm>
                <a:off x="866164" y="5949280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66" name="Группа 165"/>
          <p:cNvGrpSpPr/>
          <p:nvPr/>
        </p:nvGrpSpPr>
        <p:grpSpPr>
          <a:xfrm>
            <a:off x="6732241" y="620689"/>
            <a:ext cx="923336" cy="882994"/>
            <a:chOff x="428908" y="2116337"/>
            <a:chExt cx="4137884" cy="3928477"/>
          </a:xfrm>
        </p:grpSpPr>
        <p:grpSp>
          <p:nvGrpSpPr>
            <p:cNvPr id="167" name="Группа 166"/>
            <p:cNvGrpSpPr/>
            <p:nvPr/>
          </p:nvGrpSpPr>
          <p:grpSpPr>
            <a:xfrm>
              <a:off x="1276606" y="2116337"/>
              <a:ext cx="2442488" cy="3928475"/>
              <a:chOff x="1276606" y="2116337"/>
              <a:chExt cx="2442488" cy="3928475"/>
            </a:xfrm>
          </p:grpSpPr>
          <p:sp>
            <p:nvSpPr>
              <p:cNvPr id="184" name="Равнобедренный треугольник 183"/>
              <p:cNvSpPr/>
              <p:nvPr/>
            </p:nvSpPr>
            <p:spPr>
              <a:xfrm>
                <a:off x="1276606" y="2116337"/>
                <a:ext cx="2442488" cy="1528686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>
                <a:off x="1399158" y="3645023"/>
                <a:ext cx="2197385" cy="23997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6" name="Овал 185"/>
              <p:cNvSpPr/>
              <p:nvPr/>
            </p:nvSpPr>
            <p:spPr>
              <a:xfrm>
                <a:off x="2184974" y="3029749"/>
                <a:ext cx="625753" cy="576064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7" name="Прямоугольник 186"/>
              <p:cNvSpPr/>
              <p:nvPr/>
            </p:nvSpPr>
            <p:spPr>
              <a:xfrm>
                <a:off x="2040650" y="4218479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8" name="Группа 167"/>
            <p:cNvGrpSpPr/>
            <p:nvPr/>
          </p:nvGrpSpPr>
          <p:grpSpPr>
            <a:xfrm>
              <a:off x="428908" y="4528814"/>
              <a:ext cx="4137884" cy="1516000"/>
              <a:chOff x="866164" y="4686671"/>
              <a:chExt cx="6940595" cy="1770497"/>
            </a:xfrm>
          </p:grpSpPr>
          <p:sp>
            <p:nvSpPr>
              <p:cNvPr id="169" name="Пятиугольник 168"/>
              <p:cNvSpPr/>
              <p:nvPr/>
            </p:nvSpPr>
            <p:spPr>
              <a:xfrm rot="16200000">
                <a:off x="5065205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0" name="Пятиугольник 169"/>
              <p:cNvSpPr/>
              <p:nvPr/>
            </p:nvSpPr>
            <p:spPr>
              <a:xfrm rot="16200000">
                <a:off x="6679195" y="5329603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1" name="Пятиугольник 170"/>
              <p:cNvSpPr/>
              <p:nvPr/>
            </p:nvSpPr>
            <p:spPr>
              <a:xfrm rot="16200000">
                <a:off x="614119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2" name="Пятиугольник 171"/>
              <p:cNvSpPr/>
              <p:nvPr/>
            </p:nvSpPr>
            <p:spPr>
              <a:xfrm rot="16200000">
                <a:off x="560320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3" name="Пятиугольник 172"/>
              <p:cNvSpPr/>
              <p:nvPr/>
            </p:nvSpPr>
            <p:spPr>
              <a:xfrm rot="16200000">
                <a:off x="22323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4" name="Пятиугольник 173"/>
              <p:cNvSpPr/>
              <p:nvPr/>
            </p:nvSpPr>
            <p:spPr>
              <a:xfrm rot="16200000">
                <a:off x="2375220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5" name="Пятиугольник 174"/>
              <p:cNvSpPr/>
              <p:nvPr/>
            </p:nvSpPr>
            <p:spPr>
              <a:xfrm rot="16200000">
                <a:off x="3989211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6" name="Пятиугольник 175"/>
              <p:cNvSpPr/>
              <p:nvPr/>
            </p:nvSpPr>
            <p:spPr>
              <a:xfrm rot="16200000">
                <a:off x="4527208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7" name="Пятиугольник 176"/>
              <p:cNvSpPr/>
              <p:nvPr/>
            </p:nvSpPr>
            <p:spPr>
              <a:xfrm rot="16200000">
                <a:off x="76122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8" name="Пятиугольник 177"/>
              <p:cNvSpPr/>
              <p:nvPr/>
            </p:nvSpPr>
            <p:spPr>
              <a:xfrm rot="16200000">
                <a:off x="1299226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9" name="Пятиугольник 178"/>
              <p:cNvSpPr/>
              <p:nvPr/>
            </p:nvSpPr>
            <p:spPr>
              <a:xfrm rot="16200000">
                <a:off x="1837223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0" name="Пятиугольник 179"/>
              <p:cNvSpPr/>
              <p:nvPr/>
            </p:nvSpPr>
            <p:spPr>
              <a:xfrm rot="16200000">
                <a:off x="2913217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1" name="Пятиугольник 180"/>
              <p:cNvSpPr/>
              <p:nvPr/>
            </p:nvSpPr>
            <p:spPr>
              <a:xfrm rot="16200000">
                <a:off x="3451214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866164" y="5301208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3" name="Прямоугольник 182"/>
              <p:cNvSpPr/>
              <p:nvPr/>
            </p:nvSpPr>
            <p:spPr>
              <a:xfrm>
                <a:off x="866164" y="5949280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91" name="Группа 190"/>
          <p:cNvGrpSpPr/>
          <p:nvPr/>
        </p:nvGrpSpPr>
        <p:grpSpPr>
          <a:xfrm>
            <a:off x="6343946" y="787547"/>
            <a:ext cx="452768" cy="716137"/>
            <a:chOff x="5162837" y="2082134"/>
            <a:chExt cx="914400" cy="1669608"/>
          </a:xfrm>
        </p:grpSpPr>
        <p:sp>
          <p:nvSpPr>
            <p:cNvPr id="190" name="Прямоугольник 189"/>
            <p:cNvSpPr/>
            <p:nvPr/>
          </p:nvSpPr>
          <p:spPr>
            <a:xfrm>
              <a:off x="5499666" y="2837342"/>
              <a:ext cx="240743" cy="914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5162837" y="2082134"/>
              <a:ext cx="914400" cy="9144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9" name="Солнце 188"/>
          <p:cNvSpPr/>
          <p:nvPr/>
        </p:nvSpPr>
        <p:spPr>
          <a:xfrm>
            <a:off x="4790453" y="49888"/>
            <a:ext cx="914400" cy="914400"/>
          </a:xfrm>
          <a:prstGeom prst="sun">
            <a:avLst/>
          </a:prstGeom>
          <a:solidFill>
            <a:srgbClr val="EDE8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5" name="Группа 194"/>
          <p:cNvGrpSpPr/>
          <p:nvPr/>
        </p:nvGrpSpPr>
        <p:grpSpPr>
          <a:xfrm>
            <a:off x="5305550" y="2915016"/>
            <a:ext cx="571782" cy="1066543"/>
            <a:chOff x="5162837" y="2082134"/>
            <a:chExt cx="914400" cy="1669608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5499666" y="2837342"/>
              <a:ext cx="240743" cy="914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Овал 196"/>
            <p:cNvSpPr/>
            <p:nvPr/>
          </p:nvSpPr>
          <p:spPr>
            <a:xfrm>
              <a:off x="5162837" y="2082134"/>
              <a:ext cx="914400" cy="9144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8" name="Группа 197"/>
          <p:cNvGrpSpPr/>
          <p:nvPr/>
        </p:nvGrpSpPr>
        <p:grpSpPr>
          <a:xfrm>
            <a:off x="1979807" y="2521867"/>
            <a:ext cx="595610" cy="903288"/>
            <a:chOff x="5162837" y="2082134"/>
            <a:chExt cx="914400" cy="1669608"/>
          </a:xfrm>
        </p:grpSpPr>
        <p:sp>
          <p:nvSpPr>
            <p:cNvPr id="199" name="Прямоугольник 198"/>
            <p:cNvSpPr/>
            <p:nvPr/>
          </p:nvSpPr>
          <p:spPr>
            <a:xfrm>
              <a:off x="5499666" y="2837342"/>
              <a:ext cx="240743" cy="914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Овал 199"/>
            <p:cNvSpPr/>
            <p:nvPr/>
          </p:nvSpPr>
          <p:spPr>
            <a:xfrm>
              <a:off x="5162837" y="2082134"/>
              <a:ext cx="914400" cy="9144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1" name="Группа 200"/>
          <p:cNvGrpSpPr/>
          <p:nvPr/>
        </p:nvGrpSpPr>
        <p:grpSpPr>
          <a:xfrm>
            <a:off x="6507010" y="3768035"/>
            <a:ext cx="516087" cy="846537"/>
            <a:chOff x="5162837" y="2082134"/>
            <a:chExt cx="914400" cy="1669608"/>
          </a:xfrm>
        </p:grpSpPr>
        <p:sp>
          <p:nvSpPr>
            <p:cNvPr id="202" name="Прямоугольник 201"/>
            <p:cNvSpPr/>
            <p:nvPr/>
          </p:nvSpPr>
          <p:spPr>
            <a:xfrm>
              <a:off x="5499666" y="2837342"/>
              <a:ext cx="240743" cy="914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202"/>
            <p:cNvSpPr/>
            <p:nvPr/>
          </p:nvSpPr>
          <p:spPr>
            <a:xfrm>
              <a:off x="5162837" y="2082134"/>
              <a:ext cx="914400" cy="9144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" name="Группа 203"/>
          <p:cNvGrpSpPr/>
          <p:nvPr/>
        </p:nvGrpSpPr>
        <p:grpSpPr>
          <a:xfrm>
            <a:off x="8193017" y="2075765"/>
            <a:ext cx="483964" cy="821637"/>
            <a:chOff x="5162837" y="2082134"/>
            <a:chExt cx="914400" cy="1669608"/>
          </a:xfrm>
        </p:grpSpPr>
        <p:sp>
          <p:nvSpPr>
            <p:cNvPr id="205" name="Прямоугольник 204"/>
            <p:cNvSpPr/>
            <p:nvPr/>
          </p:nvSpPr>
          <p:spPr>
            <a:xfrm>
              <a:off x="5499666" y="2837342"/>
              <a:ext cx="240743" cy="914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205"/>
            <p:cNvSpPr/>
            <p:nvPr/>
          </p:nvSpPr>
          <p:spPr>
            <a:xfrm>
              <a:off x="5162837" y="2082134"/>
              <a:ext cx="914400" cy="9144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7" name="Группа 206"/>
          <p:cNvGrpSpPr/>
          <p:nvPr/>
        </p:nvGrpSpPr>
        <p:grpSpPr>
          <a:xfrm>
            <a:off x="2497269" y="1281208"/>
            <a:ext cx="452768" cy="716137"/>
            <a:chOff x="5162837" y="2082134"/>
            <a:chExt cx="914400" cy="1669608"/>
          </a:xfrm>
        </p:grpSpPr>
        <p:sp>
          <p:nvSpPr>
            <p:cNvPr id="208" name="Прямоугольник 207"/>
            <p:cNvSpPr/>
            <p:nvPr/>
          </p:nvSpPr>
          <p:spPr>
            <a:xfrm>
              <a:off x="5499666" y="2837342"/>
              <a:ext cx="240743" cy="914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Овал 208"/>
            <p:cNvSpPr/>
            <p:nvPr/>
          </p:nvSpPr>
          <p:spPr>
            <a:xfrm>
              <a:off x="5162837" y="2082134"/>
              <a:ext cx="914400" cy="9144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0" name="Группа 209"/>
          <p:cNvGrpSpPr/>
          <p:nvPr/>
        </p:nvGrpSpPr>
        <p:grpSpPr>
          <a:xfrm>
            <a:off x="3624317" y="395338"/>
            <a:ext cx="452768" cy="716137"/>
            <a:chOff x="5162837" y="2082134"/>
            <a:chExt cx="914400" cy="1669608"/>
          </a:xfrm>
        </p:grpSpPr>
        <p:sp>
          <p:nvSpPr>
            <p:cNvPr id="211" name="Прямоугольник 210"/>
            <p:cNvSpPr/>
            <p:nvPr/>
          </p:nvSpPr>
          <p:spPr>
            <a:xfrm>
              <a:off x="5499666" y="2837342"/>
              <a:ext cx="240743" cy="914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5162837" y="2082134"/>
              <a:ext cx="914400" cy="9144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3" name="Группа 212"/>
          <p:cNvGrpSpPr/>
          <p:nvPr/>
        </p:nvGrpSpPr>
        <p:grpSpPr>
          <a:xfrm>
            <a:off x="7274566" y="5200146"/>
            <a:ext cx="679060" cy="1171007"/>
            <a:chOff x="5162837" y="2082134"/>
            <a:chExt cx="914400" cy="1669608"/>
          </a:xfrm>
        </p:grpSpPr>
        <p:sp>
          <p:nvSpPr>
            <p:cNvPr id="214" name="Прямоугольник 213"/>
            <p:cNvSpPr/>
            <p:nvPr/>
          </p:nvSpPr>
          <p:spPr>
            <a:xfrm>
              <a:off x="5499666" y="2837342"/>
              <a:ext cx="240743" cy="914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5162837" y="2082134"/>
              <a:ext cx="914400" cy="9144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8" name="Облако 217"/>
          <p:cNvSpPr/>
          <p:nvPr/>
        </p:nvSpPr>
        <p:spPr>
          <a:xfrm rot="21424932">
            <a:off x="6453247" y="235687"/>
            <a:ext cx="658659" cy="389404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Облако 218"/>
          <p:cNvSpPr/>
          <p:nvPr/>
        </p:nvSpPr>
        <p:spPr>
          <a:xfrm rot="21424932">
            <a:off x="7675722" y="479081"/>
            <a:ext cx="1167961" cy="52832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0" name="Группа 219"/>
          <p:cNvGrpSpPr/>
          <p:nvPr/>
        </p:nvGrpSpPr>
        <p:grpSpPr>
          <a:xfrm>
            <a:off x="802840" y="3811646"/>
            <a:ext cx="2274065" cy="2029830"/>
            <a:chOff x="428908" y="2116337"/>
            <a:chExt cx="4137884" cy="3928477"/>
          </a:xfrm>
        </p:grpSpPr>
        <p:grpSp>
          <p:nvGrpSpPr>
            <p:cNvPr id="221" name="Группа 220"/>
            <p:cNvGrpSpPr/>
            <p:nvPr/>
          </p:nvGrpSpPr>
          <p:grpSpPr>
            <a:xfrm>
              <a:off x="1276606" y="2116337"/>
              <a:ext cx="2442488" cy="3928475"/>
              <a:chOff x="1276606" y="2116337"/>
              <a:chExt cx="2442488" cy="3928475"/>
            </a:xfrm>
          </p:grpSpPr>
          <p:sp>
            <p:nvSpPr>
              <p:cNvPr id="238" name="Равнобедренный треугольник 237"/>
              <p:cNvSpPr/>
              <p:nvPr/>
            </p:nvSpPr>
            <p:spPr>
              <a:xfrm>
                <a:off x="1276606" y="2116337"/>
                <a:ext cx="2442488" cy="1528686"/>
              </a:xfrm>
              <a:prstGeom prst="triangle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9" name="Прямоугольник 238"/>
              <p:cNvSpPr/>
              <p:nvPr/>
            </p:nvSpPr>
            <p:spPr>
              <a:xfrm>
                <a:off x="1399158" y="3645023"/>
                <a:ext cx="2197385" cy="239978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0" name="Овал 239"/>
              <p:cNvSpPr/>
              <p:nvPr/>
            </p:nvSpPr>
            <p:spPr>
              <a:xfrm>
                <a:off x="2184974" y="3029749"/>
                <a:ext cx="625753" cy="576064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1" name="Прямоугольник 240"/>
              <p:cNvSpPr/>
              <p:nvPr/>
            </p:nvSpPr>
            <p:spPr>
              <a:xfrm>
                <a:off x="2040650" y="4218479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2" name="Группа 221"/>
            <p:cNvGrpSpPr/>
            <p:nvPr/>
          </p:nvGrpSpPr>
          <p:grpSpPr>
            <a:xfrm>
              <a:off x="428908" y="4528814"/>
              <a:ext cx="4137884" cy="1516000"/>
              <a:chOff x="866164" y="4686671"/>
              <a:chExt cx="6940595" cy="1770497"/>
            </a:xfrm>
          </p:grpSpPr>
          <p:sp>
            <p:nvSpPr>
              <p:cNvPr id="223" name="Пятиугольник 222"/>
              <p:cNvSpPr/>
              <p:nvPr/>
            </p:nvSpPr>
            <p:spPr>
              <a:xfrm rot="16200000">
                <a:off x="5065205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4" name="Пятиугольник 223"/>
              <p:cNvSpPr/>
              <p:nvPr/>
            </p:nvSpPr>
            <p:spPr>
              <a:xfrm rot="16200000">
                <a:off x="6679195" y="5329603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5" name="Пятиугольник 224"/>
              <p:cNvSpPr/>
              <p:nvPr/>
            </p:nvSpPr>
            <p:spPr>
              <a:xfrm rot="16200000">
                <a:off x="614119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6" name="Пятиугольник 225"/>
              <p:cNvSpPr/>
              <p:nvPr/>
            </p:nvSpPr>
            <p:spPr>
              <a:xfrm rot="16200000">
                <a:off x="560320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7" name="Пятиугольник 226"/>
              <p:cNvSpPr/>
              <p:nvPr/>
            </p:nvSpPr>
            <p:spPr>
              <a:xfrm rot="16200000">
                <a:off x="223232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8" name="Пятиугольник 227"/>
              <p:cNvSpPr/>
              <p:nvPr/>
            </p:nvSpPr>
            <p:spPr>
              <a:xfrm rot="16200000">
                <a:off x="2375220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9" name="Пятиугольник 228"/>
              <p:cNvSpPr/>
              <p:nvPr/>
            </p:nvSpPr>
            <p:spPr>
              <a:xfrm rot="16200000">
                <a:off x="3989211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0" name="Пятиугольник 229"/>
              <p:cNvSpPr/>
              <p:nvPr/>
            </p:nvSpPr>
            <p:spPr>
              <a:xfrm rot="16200000">
                <a:off x="4527208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1" name="Пятиугольник 230"/>
              <p:cNvSpPr/>
              <p:nvPr/>
            </p:nvSpPr>
            <p:spPr>
              <a:xfrm rot="16200000">
                <a:off x="761229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2" name="Пятиугольник 231"/>
              <p:cNvSpPr/>
              <p:nvPr/>
            </p:nvSpPr>
            <p:spPr>
              <a:xfrm rot="16200000">
                <a:off x="1299226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3" name="Пятиугольник 232"/>
              <p:cNvSpPr/>
              <p:nvPr/>
            </p:nvSpPr>
            <p:spPr>
              <a:xfrm rot="16200000">
                <a:off x="1837223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4" name="Пятиугольник 233"/>
              <p:cNvSpPr/>
              <p:nvPr/>
            </p:nvSpPr>
            <p:spPr>
              <a:xfrm rot="16200000">
                <a:off x="2913217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5" name="Пятиугольник 234"/>
              <p:cNvSpPr/>
              <p:nvPr/>
            </p:nvSpPr>
            <p:spPr>
              <a:xfrm rot="16200000">
                <a:off x="3451214" y="5329604"/>
                <a:ext cx="1770496" cy="484632"/>
              </a:xfrm>
              <a:prstGeom prst="homePlate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6" name="Прямоугольник 235"/>
              <p:cNvSpPr/>
              <p:nvPr/>
            </p:nvSpPr>
            <p:spPr>
              <a:xfrm>
                <a:off x="866164" y="5301208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7" name="Прямоугольник 236"/>
              <p:cNvSpPr/>
              <p:nvPr/>
            </p:nvSpPr>
            <p:spPr>
              <a:xfrm>
                <a:off x="866164" y="5949280"/>
                <a:ext cx="6940595" cy="18002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79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2019-02-27T09:39:32Z</dcterms:created>
  <dcterms:modified xsi:type="dcterms:W3CDTF">2019-02-27T10:39:08Z</dcterms:modified>
</cp:coreProperties>
</file>