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271" r:id="rId3"/>
    <p:sldId id="272" r:id="rId4"/>
    <p:sldId id="273" r:id="rId5"/>
    <p:sldId id="268" r:id="rId6"/>
    <p:sldId id="269" r:id="rId7"/>
    <p:sldId id="270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6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4D6B2-8446-4187-BFEC-3390A14BD395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4DDD6-D144-4924-9DCC-CDD31018A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5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5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7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8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3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4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9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5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7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6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85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EBF8-656C-4685-9079-63863D4FBB2E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D9BA-5163-43A2-BDE9-F96981460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6103" y="1130624"/>
            <a:ext cx="1677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4.03.19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1" y="2016571"/>
            <a:ext cx="5158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Классная работа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2756" y="3148741"/>
            <a:ext cx="6915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Окружность и круг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85292" y="1441938"/>
            <a:ext cx="4443046" cy="44430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06815" y="36634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4" idx="1"/>
          </p:cNvCxnSpPr>
          <p:nvPr/>
        </p:nvCxnSpPr>
        <p:spPr>
          <a:xfrm flipH="1" flipV="1">
            <a:off x="3135961" y="2092607"/>
            <a:ext cx="1593714" cy="1570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6"/>
            <a:endCxn id="4" idx="7"/>
          </p:cNvCxnSpPr>
          <p:nvPr/>
        </p:nvCxnSpPr>
        <p:spPr>
          <a:xfrm flipV="1">
            <a:off x="4752534" y="2092607"/>
            <a:ext cx="1525135" cy="1593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4" idx="3"/>
          </p:cNvCxnSpPr>
          <p:nvPr/>
        </p:nvCxnSpPr>
        <p:spPr>
          <a:xfrm flipH="1">
            <a:off x="3135961" y="3663461"/>
            <a:ext cx="1616573" cy="1570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1"/>
            <a:endCxn id="4" idx="7"/>
          </p:cNvCxnSpPr>
          <p:nvPr/>
        </p:nvCxnSpPr>
        <p:spPr>
          <a:xfrm>
            <a:off x="3135961" y="2092607"/>
            <a:ext cx="31417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38" y="5234315"/>
            <a:ext cx="29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77669" y="1732112"/>
            <a:ext cx="29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38" y="1723275"/>
            <a:ext cx="29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888524" y="3524514"/>
            <a:ext cx="29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1461601" y="771921"/>
            <a:ext cx="842400" cy="4212443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2304000" y="771921"/>
            <a:ext cx="2656800" cy="583262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 flipH="1" flipV="1">
            <a:off x="2304001" y="771921"/>
            <a:ext cx="972000" cy="233304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 flipH="1">
            <a:off x="1461600" y="3104966"/>
            <a:ext cx="1814400" cy="187939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211200" y="3040160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19201" y="642308"/>
            <a:ext cx="5119200" cy="4990124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>
              <a:buFont typeface="Times New Roman" pitchFamily="16" charset="0"/>
              <a:buNone/>
              <a:defRPr/>
            </a:pPr>
            <a:endParaRPr lang="ru-RU"/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7093441" y="3140970"/>
            <a:ext cx="1006560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396801" y="188661"/>
            <a:ext cx="57456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М</a:t>
            </a:r>
          </a:p>
        </p:txBody>
      </p:sp>
      <p:sp>
        <p:nvSpPr>
          <p:cNvPr id="16394" name="Oval 12"/>
          <p:cNvSpPr>
            <a:spLocks noChangeArrowheads="1"/>
          </p:cNvSpPr>
          <p:nvPr/>
        </p:nvSpPr>
        <p:spPr bwMode="auto">
          <a:xfrm>
            <a:off x="2239200" y="707114"/>
            <a:ext cx="142560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813601" y="4984364"/>
            <a:ext cx="504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А</a:t>
            </a:r>
          </a:p>
        </p:txBody>
      </p:sp>
      <p:sp>
        <p:nvSpPr>
          <p:cNvPr id="16396" name="Oval 19"/>
          <p:cNvSpPr>
            <a:spLocks noChangeArrowheads="1"/>
          </p:cNvSpPr>
          <p:nvPr/>
        </p:nvSpPr>
        <p:spPr bwMode="auto">
          <a:xfrm>
            <a:off x="1396800" y="4919557"/>
            <a:ext cx="129600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3470400" y="2716125"/>
            <a:ext cx="432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О</a:t>
            </a:r>
          </a:p>
        </p:txBody>
      </p:sp>
      <p:sp>
        <p:nvSpPr>
          <p:cNvPr id="16398" name="Line 9"/>
          <p:cNvSpPr>
            <a:spLocks noChangeShapeType="1"/>
          </p:cNvSpPr>
          <p:nvPr/>
        </p:nvSpPr>
        <p:spPr bwMode="auto">
          <a:xfrm flipH="1">
            <a:off x="1461601" y="1355183"/>
            <a:ext cx="3499200" cy="362918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6399" name="Oval 12"/>
          <p:cNvSpPr>
            <a:spLocks noChangeArrowheads="1"/>
          </p:cNvSpPr>
          <p:nvPr/>
        </p:nvSpPr>
        <p:spPr bwMode="auto">
          <a:xfrm>
            <a:off x="4896001" y="1290376"/>
            <a:ext cx="142560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4896000" y="707115"/>
            <a:ext cx="504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К</a:t>
            </a:r>
          </a:p>
        </p:txBody>
      </p:sp>
      <p:sp>
        <p:nvSpPr>
          <p:cNvPr id="16405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0994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695720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10446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525172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C17C22D-DE94-47AC-AEF3-1203C8A8E708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>
                <a:buFont typeface="Times New Roman" pitchFamily="18" charset="0"/>
                <a:buNone/>
              </a:pPr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902138"/>
      </p:ext>
    </p:extLst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2109601" y="3364193"/>
            <a:ext cx="4795200" cy="1620171"/>
          </a:xfrm>
          <a:prstGeom prst="line">
            <a:avLst/>
          </a:prstGeom>
          <a:noFill/>
          <a:ln w="57150">
            <a:solidFill>
              <a:srgbClr val="66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212000" y="619265"/>
            <a:ext cx="0" cy="5474015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2304000" y="1614410"/>
            <a:ext cx="3888000" cy="3564374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526400" y="3364193"/>
            <a:ext cx="2656800" cy="4176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109601" y="1556804"/>
            <a:ext cx="158400" cy="342756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6256801" y="1744024"/>
            <a:ext cx="100800" cy="34995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5" rIns="91430" bIns="45715"/>
          <a:lstStyle/>
          <a:p>
            <a:endParaRPr lang="ru-RU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2196000" y="1484797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050560" y="4942599"/>
            <a:ext cx="144000" cy="1454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4140000" y="620706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19" name="Oval 14"/>
          <p:cNvSpPr>
            <a:spLocks noChangeArrowheads="1"/>
          </p:cNvSpPr>
          <p:nvPr/>
        </p:nvSpPr>
        <p:spPr bwMode="auto">
          <a:xfrm>
            <a:off x="6301441" y="1700819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0" name="Oval 21"/>
          <p:cNvSpPr>
            <a:spLocks noChangeArrowheads="1"/>
          </p:cNvSpPr>
          <p:nvPr/>
        </p:nvSpPr>
        <p:spPr bwMode="auto">
          <a:xfrm>
            <a:off x="4140000" y="6021273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1" name="Oval 4"/>
          <p:cNvSpPr>
            <a:spLocks noChangeArrowheads="1"/>
          </p:cNvSpPr>
          <p:nvPr/>
        </p:nvSpPr>
        <p:spPr bwMode="auto">
          <a:xfrm>
            <a:off x="1548001" y="692714"/>
            <a:ext cx="5400000" cy="5400567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2" name="Oval 5"/>
          <p:cNvSpPr>
            <a:spLocks noChangeArrowheads="1"/>
          </p:cNvSpPr>
          <p:nvPr/>
        </p:nvSpPr>
        <p:spPr bwMode="auto">
          <a:xfrm>
            <a:off x="4118400" y="3234580"/>
            <a:ext cx="181440" cy="21602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3" name="Oval 6"/>
          <p:cNvSpPr>
            <a:spLocks noChangeArrowheads="1"/>
          </p:cNvSpPr>
          <p:nvPr/>
        </p:nvSpPr>
        <p:spPr bwMode="auto">
          <a:xfrm>
            <a:off x="1476000" y="3284986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4" name="Oval 11"/>
          <p:cNvSpPr>
            <a:spLocks noChangeArrowheads="1"/>
          </p:cNvSpPr>
          <p:nvPr/>
        </p:nvSpPr>
        <p:spPr bwMode="auto">
          <a:xfrm>
            <a:off x="6156000" y="5157183"/>
            <a:ext cx="142560" cy="14689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5" name="Oval 12"/>
          <p:cNvSpPr>
            <a:spLocks noChangeArrowheads="1"/>
          </p:cNvSpPr>
          <p:nvPr/>
        </p:nvSpPr>
        <p:spPr bwMode="auto">
          <a:xfrm>
            <a:off x="6877441" y="3284986"/>
            <a:ext cx="142560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endParaRPr lang="ru-RU" altLang="ru-RU"/>
          </a:p>
        </p:txBody>
      </p:sp>
      <p:sp>
        <p:nvSpPr>
          <p:cNvPr id="17426" name="Text Box 22"/>
          <p:cNvSpPr txBox="1">
            <a:spLocks noChangeArrowheads="1"/>
          </p:cNvSpPr>
          <p:nvPr/>
        </p:nvSpPr>
        <p:spPr bwMode="auto">
          <a:xfrm>
            <a:off x="900001" y="3212978"/>
            <a:ext cx="504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А</a:t>
            </a:r>
          </a:p>
        </p:txBody>
      </p:sp>
      <p:sp>
        <p:nvSpPr>
          <p:cNvPr id="17427" name="Text Box 23"/>
          <p:cNvSpPr txBox="1">
            <a:spLocks noChangeArrowheads="1"/>
          </p:cNvSpPr>
          <p:nvPr/>
        </p:nvSpPr>
        <p:spPr bwMode="auto">
          <a:xfrm>
            <a:off x="1834560" y="1126198"/>
            <a:ext cx="504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В</a:t>
            </a:r>
          </a:p>
        </p:txBody>
      </p:sp>
      <p:sp>
        <p:nvSpPr>
          <p:cNvPr id="17428" name="Text Box 24"/>
          <p:cNvSpPr txBox="1">
            <a:spLocks noChangeArrowheads="1"/>
          </p:cNvSpPr>
          <p:nvPr/>
        </p:nvSpPr>
        <p:spPr bwMode="auto">
          <a:xfrm>
            <a:off x="3988800" y="0"/>
            <a:ext cx="43344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300" b="1">
                <a:latin typeface="Century Schoolbook" pitchFamily="18" charset="0"/>
              </a:rPr>
              <a:t>С</a:t>
            </a:r>
          </a:p>
        </p:txBody>
      </p:sp>
      <p:sp>
        <p:nvSpPr>
          <p:cNvPr id="17429" name="Text Box 25"/>
          <p:cNvSpPr txBox="1">
            <a:spLocks noChangeArrowheads="1"/>
          </p:cNvSpPr>
          <p:nvPr/>
        </p:nvSpPr>
        <p:spPr bwMode="auto">
          <a:xfrm>
            <a:off x="6372001" y="1340782"/>
            <a:ext cx="360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D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17430" name="Text Box 26"/>
          <p:cNvSpPr txBox="1">
            <a:spLocks noChangeArrowheads="1"/>
          </p:cNvSpPr>
          <p:nvPr/>
        </p:nvSpPr>
        <p:spPr bwMode="auto">
          <a:xfrm>
            <a:off x="7093441" y="3212978"/>
            <a:ext cx="71856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E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17431" name="Text Box 27"/>
          <p:cNvSpPr txBox="1">
            <a:spLocks noChangeArrowheads="1"/>
          </p:cNvSpPr>
          <p:nvPr/>
        </p:nvSpPr>
        <p:spPr bwMode="auto">
          <a:xfrm>
            <a:off x="6516000" y="5157183"/>
            <a:ext cx="432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F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17432" name="Text Box 28"/>
          <p:cNvSpPr txBox="1">
            <a:spLocks noChangeArrowheads="1"/>
          </p:cNvSpPr>
          <p:nvPr/>
        </p:nvSpPr>
        <p:spPr bwMode="auto">
          <a:xfrm>
            <a:off x="4066561" y="6165288"/>
            <a:ext cx="50544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K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17433" name="Text Box 29"/>
          <p:cNvSpPr txBox="1">
            <a:spLocks noChangeArrowheads="1"/>
          </p:cNvSpPr>
          <p:nvPr/>
        </p:nvSpPr>
        <p:spPr bwMode="auto">
          <a:xfrm>
            <a:off x="1548000" y="5085175"/>
            <a:ext cx="28656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L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17434" name="Text Box 30"/>
          <p:cNvSpPr txBox="1">
            <a:spLocks noChangeArrowheads="1"/>
          </p:cNvSpPr>
          <p:nvPr/>
        </p:nvSpPr>
        <p:spPr bwMode="auto">
          <a:xfrm>
            <a:off x="4284000" y="2780933"/>
            <a:ext cx="576000" cy="60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300" b="1">
                <a:latin typeface="Century Schoolbook" pitchFamily="18" charset="0"/>
              </a:rPr>
              <a:t>O</a:t>
            </a:r>
            <a:endParaRPr lang="ru-RU" altLang="ru-RU" sz="3300" b="1">
              <a:latin typeface="Century Schoolbook" pitchFamily="18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414400" y="0"/>
            <a:ext cx="3729600" cy="11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b="1">
                <a:latin typeface="Century Schoolbook" pitchFamily="18" charset="0"/>
              </a:rPr>
              <a:t>   Перечислите все радиусы , диаметры и хорды окружности.</a:t>
            </a:r>
          </a:p>
        </p:txBody>
      </p:sp>
      <p:sp>
        <p:nvSpPr>
          <p:cNvPr id="17436" name="Номер слайда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80994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695720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110446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525172" indent="-207363" defTabSz="40752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6650" algn="l"/>
                <a:tab pos="1313299" algn="l"/>
                <a:tab pos="1969949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3B8BD7C-B01D-4A24-9832-4F1E70AEC830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>
                <a:buFont typeface="Times New Roman" pitchFamily="18" charset="0"/>
                <a:buNone/>
              </a:pPr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828649"/>
      </p:ext>
    </p:extLst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138" grpId="0" animBg="1"/>
      <p:bldP spid="27" grpId="0" animBg="1"/>
      <p:bldP spid="5139" grpId="0" animBg="1"/>
      <p:bldP spid="5140" grpId="0" animBg="1"/>
      <p:bldP spid="5137" grpId="0" animBg="1"/>
      <p:bldP spid="51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619" y="78424"/>
            <a:ext cx="3804387" cy="3268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103529">
            <a:off x="694829" y="443551"/>
            <a:ext cx="23182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Устно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71" y="3227111"/>
            <a:ext cx="7446225" cy="826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72" y="4157501"/>
            <a:ext cx="8505412" cy="16073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68" y="1540007"/>
            <a:ext cx="1364087" cy="136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581" y="192154"/>
            <a:ext cx="60869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Выполнить задания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81" y="1131139"/>
            <a:ext cx="84059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диаметр, если радиус 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                       2см; 4 мм; 30 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Найти радиус, если диаметр 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                      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18 см; 120 мм; 5 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учебнику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703, 705, 706, 709, 710, 711, 713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33" y="4470780"/>
            <a:ext cx="1841210" cy="2000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33" y="4470780"/>
            <a:ext cx="1841210" cy="20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3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79" y="552762"/>
            <a:ext cx="61205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Домашнее задание</a:t>
            </a:r>
            <a:endParaRPr lang="ru-RU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118" y="2043440"/>
            <a:ext cx="7792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704,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712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90291" y="4365113"/>
            <a:ext cx="1841210" cy="2000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854" y="4365114"/>
            <a:ext cx="1841210" cy="20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b8b450fe112971b19dd61c71d818ccde7ad4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89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Windows User</cp:lastModifiedBy>
  <cp:revision>15</cp:revision>
  <dcterms:created xsi:type="dcterms:W3CDTF">2018-12-01T13:42:31Z</dcterms:created>
  <dcterms:modified xsi:type="dcterms:W3CDTF">2019-03-03T15:06:51Z</dcterms:modified>
</cp:coreProperties>
</file>