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4" y="28301"/>
            <a:ext cx="916252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19" y="3573016"/>
            <a:ext cx="3525305" cy="10081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Работу выполнила</a:t>
            </a:r>
          </a:p>
          <a:p>
            <a:r>
              <a:rPr lang="ru-RU" sz="1600" dirty="0">
                <a:solidFill>
                  <a:srgbClr val="FFC000"/>
                </a:solidFill>
              </a:rPr>
              <a:t>у</a:t>
            </a:r>
            <a:r>
              <a:rPr lang="ru-RU" sz="1600" dirty="0" smtClean="0">
                <a:solidFill>
                  <a:srgbClr val="FFC000"/>
                </a:solidFill>
              </a:rPr>
              <a:t>ченица 11 «А» класса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Ершова Ксения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540" y="354227"/>
            <a:ext cx="8983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Достопримечательности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Канады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84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929">
            <a:off x="572772" y="3306373"/>
            <a:ext cx="3012473" cy="31028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404664"/>
            <a:ext cx="7272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Канада - крайне интересная и </a:t>
            </a:r>
            <a:r>
              <a:rPr lang="ru-RU" b="1" dirty="0" err="1"/>
              <a:t>мультикультурная</a:t>
            </a:r>
            <a:r>
              <a:rPr lang="ru-RU" b="1" dirty="0"/>
              <a:t> страна. Здесь есть на что посмотреть, как в отношении прекрасной природы, так и в отношении всего, что создано руками человека. Канада живет по своим, только ей известным, правилам и гордится этим, в то время, как некоторые другие страны(особенно, конечно, соседи - США) так и норовят отпустить в ее сторону какую-нибудь колкую шутку, основанную на национальных </a:t>
            </a:r>
            <a:r>
              <a:rPr lang="ru-RU" b="1" dirty="0" smtClean="0"/>
              <a:t>стереотипах. В обзоре </a:t>
            </a:r>
            <a:r>
              <a:rPr lang="ru-RU" b="1" dirty="0"/>
              <a:t>мы увидим самые необычные и </a:t>
            </a:r>
            <a:r>
              <a:rPr lang="ru-RU" b="1" dirty="0" smtClean="0"/>
              <a:t>даже зачастую </a:t>
            </a:r>
            <a:r>
              <a:rPr lang="ru-RU" b="1" dirty="0"/>
              <a:t>странные памятники Канады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82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661248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Памятник галушке</a:t>
            </a:r>
            <a:endParaRPr lang="ru-RU" sz="2800" b="1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05" y="332656"/>
            <a:ext cx="3600400" cy="51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5805264"/>
            <a:ext cx="6760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Памятник пятничному настроению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4114800" cy="49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813043"/>
            <a:ext cx="3493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Памятник Топору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57" y="295442"/>
            <a:ext cx="4011910" cy="53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5589240"/>
            <a:ext cx="3499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Брелок с ключами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5802"/>
            <a:ext cx="7105104" cy="49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5805264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Дятлы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56" y="260648"/>
            <a:ext cx="2500563" cy="53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5661248"/>
            <a:ext cx="1611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Лошадь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377" y="476672"/>
            <a:ext cx="367240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5945441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</a:rPr>
              <a:t>Koilos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20" y="146311"/>
            <a:ext cx="4176464" cy="554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6612" y="5733256"/>
            <a:ext cx="2715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rgbClr val="00B050"/>
                </a:solidFill>
              </a:rPr>
              <a:t>Озеро </a:t>
            </a:r>
            <a:r>
              <a:rPr lang="ru-RU" sz="2800" b="1" u="sng" dirty="0" err="1">
                <a:solidFill>
                  <a:srgbClr val="00B050"/>
                </a:solidFill>
              </a:rPr>
              <a:t>Клилук</a:t>
            </a:r>
            <a:endParaRPr lang="ru-RU" sz="2800" u="sng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471"/>
            <a:ext cx="7681168" cy="52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52611"/>
            <a:ext cx="7510037" cy="48965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123728" y="5589240"/>
            <a:ext cx="5256584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r>
              <a:rPr lang="ru-RU" sz="3600" b="1" u="sng" dirty="0" smtClean="0">
                <a:solidFill>
                  <a:srgbClr val="00B050"/>
                </a:solidFill>
              </a:rPr>
              <a:t>Ниагарский водопад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6433" y="188640"/>
            <a:ext cx="4608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Ниагарский водопад— </a:t>
            </a:r>
            <a:r>
              <a:rPr lang="ru-RU" dirty="0"/>
              <a:t>комплекс водопадов на реке Ниагара, отделяющей американский штат Нью-Йорк от канадской провинции Онтарио. Ниагарские водопады — это водопад «</a:t>
            </a:r>
            <a:r>
              <a:rPr lang="ru-RU" dirty="0" smtClean="0"/>
              <a:t>Подкова», иногда </a:t>
            </a:r>
            <a:r>
              <a:rPr lang="ru-RU" dirty="0"/>
              <a:t>ещё называемый Канадским </a:t>
            </a:r>
            <a:r>
              <a:rPr lang="ru-RU" dirty="0" smtClean="0"/>
              <a:t>водопадом, </a:t>
            </a:r>
            <a:r>
              <a:rPr lang="ru-RU" dirty="0"/>
              <a:t>Американский водопад </a:t>
            </a:r>
            <a:r>
              <a:rPr lang="ru-RU" dirty="0" smtClean="0"/>
              <a:t>и </a:t>
            </a:r>
            <a:r>
              <a:rPr lang="ru-RU" dirty="0"/>
              <a:t>водопад «</a:t>
            </a:r>
            <a:r>
              <a:rPr lang="ru-RU" dirty="0" smtClean="0"/>
              <a:t>Фата». </a:t>
            </a:r>
            <a:r>
              <a:rPr lang="ru-RU" dirty="0"/>
              <a:t>Хотя перепад высот и не очень велик, водопады очень широки, и по объёму проходящей через него воды Ниагарский водопад — самый мощный в Северной Америке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888432" cy="29127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535" y="3356992"/>
            <a:ext cx="4355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Высота </a:t>
            </a:r>
            <a:r>
              <a:rPr lang="ru-RU" dirty="0"/>
              <a:t>водопадов составляет 53 метра. Подножие Американского водопада заслоняет нагромождение камней, из-за чего его видимая высота — только 21 метр. Ширина Американского водопада — 323 метра, водопада «Подкова» — 792 метра. Объём падающей воды достигает 5700 и более м³/с.</a:t>
            </a:r>
          </a:p>
          <a:p>
            <a:r>
              <a:rPr lang="ru-RU" dirty="0" smtClean="0"/>
              <a:t>Под </a:t>
            </a:r>
            <a:r>
              <a:rPr lang="ru-RU" dirty="0"/>
              <a:t>водопадом построены гидроэлектростанции суммарной мощностью до 4,4 гигаватт.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61048"/>
            <a:ext cx="3888432" cy="28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056784" cy="48065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170190" y="5589240"/>
            <a:ext cx="2747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</a:rPr>
              <a:t>Парк </a:t>
            </a:r>
            <a:r>
              <a:rPr lang="ru-RU" sz="3600" b="1" u="sng" dirty="0" err="1">
                <a:solidFill>
                  <a:srgbClr val="00B050"/>
                </a:solidFill>
              </a:rPr>
              <a:t>Банф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Национальный парк </a:t>
            </a:r>
            <a:r>
              <a:rPr lang="ru-RU" dirty="0" err="1"/>
              <a:t>Банф</a:t>
            </a:r>
            <a:r>
              <a:rPr lang="ru-RU" dirty="0"/>
              <a:t> — старейший национальный парк Канады, созданный в 1885 году в канадских Скалистых горах. Парк расположен в 110—180 км к западу от города </a:t>
            </a:r>
            <a:r>
              <a:rPr lang="ru-RU" dirty="0" smtClean="0"/>
              <a:t>Калгари</a:t>
            </a:r>
            <a:r>
              <a:rPr lang="ru-RU" dirty="0"/>
              <a:t> в провинции Альберта, занимает 6 641 км² в горной </a:t>
            </a:r>
            <a:r>
              <a:rPr lang="ru-RU" dirty="0" smtClean="0"/>
              <a:t>местности</a:t>
            </a:r>
            <a:r>
              <a:rPr lang="ru-RU" dirty="0"/>
              <a:t> с множеством ледников и ледовых полей, густыми хвойными лесами и альпийскими пейзажами. </a:t>
            </a:r>
            <a:r>
              <a:rPr lang="ru-RU" dirty="0" smtClean="0"/>
              <a:t>Трасса </a:t>
            </a:r>
            <a:r>
              <a:rPr lang="ru-RU" dirty="0" err="1" smtClean="0"/>
              <a:t>Icefields</a:t>
            </a:r>
            <a:r>
              <a:rPr lang="ru-RU" dirty="0" smtClean="0"/>
              <a:t> </a:t>
            </a:r>
            <a:r>
              <a:rPr lang="ru-RU" dirty="0" err="1"/>
              <a:t>Parkway</a:t>
            </a:r>
            <a:r>
              <a:rPr lang="ru-RU" dirty="0"/>
              <a:t> простирается от </a:t>
            </a:r>
            <a:r>
              <a:rPr lang="ru-RU" dirty="0" smtClean="0"/>
              <a:t>озера Луиз</a:t>
            </a:r>
            <a:r>
              <a:rPr lang="ru-RU" dirty="0"/>
              <a:t> на юге до национального парка </a:t>
            </a:r>
            <a:r>
              <a:rPr lang="ru-RU" dirty="0" err="1"/>
              <a:t>Джаспер</a:t>
            </a:r>
            <a:r>
              <a:rPr lang="ru-RU" dirty="0"/>
              <a:t> на севере. Соседство: с запада примыкают местные леса и национальный парк </a:t>
            </a:r>
            <a:r>
              <a:rPr lang="ru-RU" dirty="0" err="1"/>
              <a:t>Йохо</a:t>
            </a:r>
            <a:r>
              <a:rPr lang="ru-RU" dirty="0"/>
              <a:t>, национальный парк </a:t>
            </a:r>
            <a:r>
              <a:rPr lang="ru-RU" dirty="0" err="1"/>
              <a:t>Кутеней</a:t>
            </a:r>
            <a:r>
              <a:rPr lang="ru-RU" dirty="0"/>
              <a:t> — на юге, и национальный </a:t>
            </a:r>
            <a:r>
              <a:rPr lang="ru-RU" dirty="0" smtClean="0"/>
              <a:t>парк </a:t>
            </a:r>
            <a:r>
              <a:rPr lang="ru-RU" dirty="0" err="1" smtClean="0"/>
              <a:t>Kananaski</a:t>
            </a:r>
            <a:r>
              <a:rPr lang="en-US" dirty="0" smtClean="0"/>
              <a:t>s</a:t>
            </a:r>
            <a:r>
              <a:rPr lang="ru-RU" dirty="0" smtClean="0"/>
              <a:t> </a:t>
            </a:r>
            <a:r>
              <a:rPr lang="ru-RU" dirty="0" err="1"/>
              <a:t>Country</a:t>
            </a:r>
            <a:r>
              <a:rPr lang="ru-RU" dirty="0"/>
              <a:t> — на юго-востоке. Основной коммерческий центр парка — город </a:t>
            </a:r>
            <a:r>
              <a:rPr lang="ru-RU" dirty="0" err="1"/>
              <a:t>Банф</a:t>
            </a:r>
            <a:r>
              <a:rPr lang="ru-RU" dirty="0"/>
              <a:t> в долине реки </a:t>
            </a:r>
            <a:r>
              <a:rPr lang="ru-RU" dirty="0" err="1"/>
              <a:t>Боу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6264696" cy="35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696744" cy="485428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5589240"/>
            <a:ext cx="3199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</a:rPr>
              <a:t>Си-Эн Тауэр 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Си-Эн </a:t>
            </a:r>
            <a:r>
              <a:rPr lang="ru-RU" dirty="0" smtClean="0"/>
              <a:t>Тауэр — </a:t>
            </a:r>
            <a:r>
              <a:rPr lang="ru-RU" dirty="0"/>
              <a:t>самое высокое сооружение в мире с 1976 по 2007 год. Его высота составляет 553,33 метра. Расположено в Торонто (Канада, провинция Онтарио) и является символом этого города. Ежегодно Си-Эн Тауэр посещают свыше 2 </a:t>
            </a:r>
            <a:r>
              <a:rPr lang="ru-RU" dirty="0" smtClean="0"/>
              <a:t>миллионов.</a:t>
            </a:r>
            <a:endParaRPr lang="ru-RU" dirty="0"/>
          </a:p>
          <a:p>
            <a:r>
              <a:rPr lang="ru-RU" dirty="0"/>
              <a:t>Первоначально аббревиатура СN расшифровывалась как </a:t>
            </a:r>
            <a:r>
              <a:rPr lang="ru-RU" dirty="0" err="1"/>
              <a:t>Canadian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 (так как здание принадлежало компании </a:t>
            </a:r>
            <a:r>
              <a:rPr lang="ru-RU" dirty="0" err="1"/>
              <a:t>Canadian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Railway</a:t>
            </a:r>
            <a:r>
              <a:rPr lang="ru-RU" dirty="0"/>
              <a:t> </a:t>
            </a:r>
            <a:r>
              <a:rPr lang="ru-RU" dirty="0" err="1"/>
              <a:t>Company</a:t>
            </a:r>
            <a:r>
              <a:rPr lang="ru-RU" dirty="0"/>
              <a:t>), однако, в 1995 году башня была куплена компанией </a:t>
            </a:r>
            <a:r>
              <a:rPr lang="ru-RU" dirty="0" err="1"/>
              <a:t>Canada</a:t>
            </a:r>
            <a:r>
              <a:rPr lang="ru-RU" dirty="0"/>
              <a:t> </a:t>
            </a:r>
            <a:r>
              <a:rPr lang="ru-RU" dirty="0" err="1"/>
              <a:t>Lands</a:t>
            </a:r>
            <a:r>
              <a:rPr lang="ru-RU" dirty="0"/>
              <a:t> </a:t>
            </a:r>
            <a:r>
              <a:rPr lang="ru-RU" dirty="0" err="1"/>
              <a:t>Company</a:t>
            </a:r>
            <a:r>
              <a:rPr lang="ru-RU" dirty="0"/>
              <a:t> (CLC). Жители Торонто пожелали сохранить прежнее название телебашни, поэтому теперь аббревиатура CN официально расшифровывается как </a:t>
            </a:r>
            <a:r>
              <a:rPr lang="ru-RU" dirty="0" err="1"/>
              <a:t>Canada’s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smtClean="0"/>
              <a:t>сегодняшний </a:t>
            </a:r>
            <a:r>
              <a:rPr lang="ru-RU" dirty="0"/>
              <a:t>день является самым высоким сооружением в Западном полушарии.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245"/>
            <a:ext cx="4089998" cy="603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2618"/>
            <a:ext cx="6984776" cy="447672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99792" y="5589240"/>
            <a:ext cx="3802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00B050"/>
                </a:solidFill>
              </a:rPr>
              <a:t>Озеро Онтарио</a:t>
            </a:r>
            <a:endParaRPr lang="ru-RU" sz="36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Название озера происходит из языка индейского племени Гурон и обозначает «Озеро сияющих вод». Позже и провинция Онтарио стала называться так же. На старых картах можно увидеть разные названия озера.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Площадь </a:t>
            </a:r>
            <a:r>
              <a:rPr lang="ru-RU" dirty="0"/>
              <a:t>— 19,5 тыс. км².</a:t>
            </a:r>
          </a:p>
          <a:p>
            <a:r>
              <a:rPr lang="ru-RU" dirty="0"/>
              <a:t>Высота над уровнем моря — 75 м .</a:t>
            </a:r>
          </a:p>
          <a:p>
            <a:r>
              <a:rPr lang="ru-RU" dirty="0"/>
              <a:t>Длина береговой линии — 1146 км.</a:t>
            </a:r>
          </a:p>
          <a:p>
            <a:r>
              <a:rPr lang="ru-RU" dirty="0"/>
              <a:t>Длина — 311 км.</a:t>
            </a:r>
          </a:p>
          <a:p>
            <a:r>
              <a:rPr lang="ru-RU" dirty="0"/>
              <a:t>Ширина — 85 км.</a:t>
            </a:r>
          </a:p>
          <a:p>
            <a:r>
              <a:rPr lang="ru-RU" dirty="0" smtClean="0"/>
              <a:t>Глубина:</a:t>
            </a: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максимальная — 244 м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средняя — 86 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0236" y="4334148"/>
            <a:ext cx="8384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озеро впадает река Ниагара, вытекает река Св. Лаврентия. Судоходные каналы связывают Онтарио с озером Эри и рекой Гудзон. К акватории озера примыкают знаменитые Озёра — </a:t>
            </a:r>
            <a:r>
              <a:rPr lang="ru-RU" dirty="0" smtClean="0"/>
              <a:t>пальцы, </a:t>
            </a:r>
            <a:r>
              <a:rPr lang="ru-RU" dirty="0"/>
              <a:t>относящиеся к типичным туннельным долинам.</a:t>
            </a:r>
          </a:p>
          <a:p>
            <a:r>
              <a:rPr lang="ru-RU" dirty="0"/>
              <a:t>Крупные порты на берегах озера — Торонто, Гамильтон, Кингстон (Канада) и Рочестер (США).</a:t>
            </a:r>
          </a:p>
          <a:p>
            <a:r>
              <a:rPr lang="ru-RU" dirty="0"/>
              <a:t>Озеро занимает 14-е место в мире по величине. На Онтарио развито судоходство.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1"/>
            <a:ext cx="4188588" cy="313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</TotalTime>
  <Words>504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6</cp:revision>
  <dcterms:modified xsi:type="dcterms:W3CDTF">2013-05-02T09:35:04Z</dcterms:modified>
</cp:coreProperties>
</file>