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024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11270_gas-kvas-com-p-detskii-risunok-avtoslesarya-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57286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B16E3B2-281D-4E2D-881A-0C6616179487}"/>
              </a:ext>
            </a:extLst>
          </p:cNvPr>
          <p:cNvSpPr/>
          <p:nvPr/>
        </p:nvSpPr>
        <p:spPr>
          <a:xfrm>
            <a:off x="4078909" y="815371"/>
            <a:ext cx="4752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</a:rPr>
              <a:t>ГАЗОАНАЛИЗАТОР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- прибор, позволяющий измерить содержание различных газов в отработавших газах автомобиля.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64885BA-B05D-4C21-9CC8-E0A2BA1FE950}"/>
              </a:ext>
            </a:extLst>
          </p:cNvPr>
          <p:cNvSpPr/>
          <p:nvPr/>
        </p:nvSpPr>
        <p:spPr>
          <a:xfrm>
            <a:off x="316955" y="3880532"/>
            <a:ext cx="88270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</a:rPr>
              <a:t>Этими приборами проводится контроль токсичности всех видов транспортных средств,</a:t>
            </a:r>
          </a:p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</a:rPr>
              <a:t>оснащенных двигателями внутреннего сгорания, по экологическому стандарту. </a:t>
            </a:r>
          </a:p>
          <a:p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</a:rPr>
              <a:t>Определяют содержание СО, СН, СО2,О2 в отработавших газах автомобиля, а также</a:t>
            </a:r>
          </a:p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</a:rPr>
              <a:t>число оборотов двигателя и лямбду(коэффициент эффективности сгорания топлива), </a:t>
            </a:r>
          </a:p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</a:rPr>
              <a:t>содержание окислов азота, а также дымность выбросов дизельных двигателей.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397504-C83B-439B-BB0A-22D8678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696" t="17633" r="3915" b="19589"/>
          <a:stretch/>
        </p:blipFill>
        <p:spPr>
          <a:xfrm>
            <a:off x="175021" y="103150"/>
            <a:ext cx="3766727" cy="34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8438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C2966F4-27AA-4B06-AE9C-21E39902E759}"/>
              </a:ext>
            </a:extLst>
          </p:cNvPr>
          <p:cNvSpPr/>
          <p:nvPr/>
        </p:nvSpPr>
        <p:spPr>
          <a:xfrm>
            <a:off x="857224" y="214290"/>
            <a:ext cx="7566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ВСПОМОГАТЕЛЬНОЕ ОБОРУДОВАНИЕ (СРЕДСТВА МАЛОЙ ДИАГНОСТИКИ)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92447B-98FC-457C-BB0C-F6A1425FAF6F}"/>
              </a:ext>
            </a:extLst>
          </p:cNvPr>
          <p:cNvSpPr/>
          <p:nvPr/>
        </p:nvSpPr>
        <p:spPr>
          <a:xfrm>
            <a:off x="559191" y="841721"/>
            <a:ext cx="8354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222222"/>
                </a:solidFill>
                <a:latin typeface="Times New Roman" panose="02020603050405020304" pitchFamily="18" charset="0"/>
              </a:rPr>
              <a:t> К этому разделу можно отнести имитаторы сигналов датчиков, разветвители сигналов, стробоскопы, пневмотестеры, вакуумметры, </a:t>
            </a:r>
            <a:r>
              <a:rPr lang="ru-RU" sz="2000" kern="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компрессометры</a:t>
            </a:r>
            <a:r>
              <a:rPr lang="ru-RU" sz="2000" kern="0" dirty="0">
                <a:solidFill>
                  <a:srgbClr val="222222"/>
                </a:solidFill>
                <a:latin typeface="Times New Roman" panose="02020603050405020304" pitchFamily="18" charset="0"/>
              </a:rPr>
              <a:t>, измерители давления топлива, стетоскопы и пр.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34A7D3-5A8B-451C-9014-16DAD9B0A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1016" y="2471782"/>
            <a:ext cx="2310199" cy="30802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34B8F39-F96D-4243-B8C1-ED44936BDF4B}"/>
              </a:ext>
            </a:extLst>
          </p:cNvPr>
          <p:cNvSpPr/>
          <p:nvPr/>
        </p:nvSpPr>
        <p:spPr>
          <a:xfrm>
            <a:off x="1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</a:rPr>
              <a:t>иногда с их помощью можно в несколько раз быстрее и точнее выявить неисправность вообще без использования сканеров, мотор-тестеров и пр.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F93505-D03D-43AB-9F31-35256CADE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26721" y="2299898"/>
            <a:ext cx="2448199" cy="29051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17E7AF-D811-4DE3-9E8B-0A00AE2DE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071678"/>
            <a:ext cx="1428750" cy="1905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AA6915-F4EC-4675-B592-CCD038444F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86644" y="2571744"/>
            <a:ext cx="1353086" cy="2356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854EF52-F3D2-4175-88EF-5A6484980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144" y="3850508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89990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A548F32-422F-4B8E-9F51-EF5E96847C23}"/>
              </a:ext>
            </a:extLst>
          </p:cNvPr>
          <p:cNvSpPr/>
          <p:nvPr/>
        </p:nvSpPr>
        <p:spPr>
          <a:xfrm>
            <a:off x="432582" y="797511"/>
            <a:ext cx="82612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</a:rPr>
              <a:t>ИНФОРМАЦИОННОЕ ОБЕСПЕЧЕНИЕ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</a:rPr>
              <a:t> 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</a:rPr>
              <a:t>- справочная литература и базы данных на компакт-дисках. Значение этого компонента зачастую недооценивается, однако как можно заниматься диагностикой, не зная нормативных значений тех или иных параметров (которые, к тому же, часто различаются для различных режимов работы двигателя), методов измерений, расположения различных компонентов в автомобиле (датчиков, диагностических разъемов и пр.), назначений выводов различных разъемов, эталонных форм сигналов и многого другого.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44975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ru-RU" sz="5000" dirty="0" smtClean="0">
                <a:latin typeface="+mj-lt"/>
                <a:ea typeface="+mj-ea"/>
                <a:cs typeface="+mj-cs"/>
              </a:rPr>
              <a:t>Проблемные вопросы 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A548F32-422F-4B8E-9F51-EF5E96847C23}"/>
              </a:ext>
            </a:extLst>
          </p:cNvPr>
          <p:cNvSpPr/>
          <p:nvPr/>
        </p:nvSpPr>
        <p:spPr>
          <a:xfrm>
            <a:off x="0" y="20002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kern="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Для чего нужно проверять компрессию.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Что зависит от уровня величины данного значения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Назовите причину снижение компрессии </a:t>
            </a:r>
            <a:endParaRPr lang="ru-RU" sz="20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Проведем дискуссию </a:t>
            </a:r>
            <a:br>
              <a:rPr lang="ru-RU" dirty="0" smtClean="0"/>
            </a:br>
            <a:r>
              <a:rPr lang="ru-RU" dirty="0" smtClean="0"/>
              <a:t>      «А что ты знаешь обо мне</a:t>
            </a:r>
            <a:r>
              <a:rPr lang="en-US" dirty="0" smtClean="0"/>
              <a:t>?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От каких факторов зависит результаты замеры компрессии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2.В каких случаях уровень компрессии возрастает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3. Как часто следует производить замеры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4. В каких условиях нужно делать замеры</a:t>
            </a:r>
            <a:r>
              <a:rPr lang="en-US" dirty="0" smtClean="0"/>
              <a:t>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Подведем итоги дискуссии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Температура двигателя 40-60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Подача топлива отключена.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Напряжение АКБ не менее  12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не более 14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Низкая влажность воздуха.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замером выкрутить свечи зажигания.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выключить зажигания.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1143000"/>
          </a:xfrm>
        </p:spPr>
        <p:txBody>
          <a:bodyPr/>
          <a:lstStyle/>
          <a:p>
            <a:r>
              <a:rPr lang="ru-RU" dirty="0" smtClean="0"/>
              <a:t>             Спасибо за внимание.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ткрыитый урок\uGUj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429716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Сегодня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уроке 01.02.2024.г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Тема программы:  Диагностирование автомобильных двигателей 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Тема урока:  Средства диагностирования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механизмов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двигателя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Диагностирование механизмов КШМ и ГРМ.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2, Оборудование для диагностики механизмов КШМ и ГРМ.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Понятие компрессия.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Домашнее задание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Ю.М.Слон, Автомеханик. стр.218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naznachenie-krivoshipno-shatunnogo-mehanizma-ustroystvo-kshm-1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-23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2016-Cadillac-CTS-V-V8LT4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Оборудование для диагностики      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двигателя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>
            <a:extLst>
              <a:ext uri="{FF2B5EF4-FFF2-40B4-BE49-F238E27FC236}">
                <a16:creationId xmlns:a16="http://schemas.microsoft.com/office/drawing/2014/main" xmlns="" id="{B749B88E-C64D-404D-91E0-EAE3E15AD73B}"/>
              </a:ext>
            </a:extLst>
          </p:cNvPr>
          <p:cNvGrpSpPr/>
          <p:nvPr/>
        </p:nvGrpSpPr>
        <p:grpSpPr>
          <a:xfrm>
            <a:off x="0" y="1"/>
            <a:ext cx="9144000" cy="6858000"/>
            <a:chOff x="-32747" y="1"/>
            <a:chExt cx="12250205" cy="6858000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xmlns="" id="{8596354A-10CB-4E59-8EAD-E7AF42B86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-32747" y="1"/>
              <a:ext cx="12250205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Группа 6">
              <a:extLst>
                <a:ext uri="{FF2B5EF4-FFF2-40B4-BE49-F238E27FC236}">
                  <a16:creationId xmlns:a16="http://schemas.microsoft.com/office/drawing/2014/main" xmlns="" id="{D59CD3EA-8596-47D9-BDF5-9BC74EC88C68}"/>
                </a:ext>
              </a:extLst>
            </p:cNvPr>
            <p:cNvGrpSpPr/>
            <p:nvPr/>
          </p:nvGrpSpPr>
          <p:grpSpPr>
            <a:xfrm>
              <a:off x="305345" y="206663"/>
              <a:ext cx="11912113" cy="5033700"/>
              <a:chOff x="305345" y="206663"/>
              <a:chExt cx="11912113" cy="5033700"/>
            </a:xfrm>
          </p:grpSpPr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id="{F7B437F7-7C06-46E2-AE99-3DF67EECF6FA}"/>
                  </a:ext>
                </a:extLst>
              </p:cNvPr>
              <p:cNvSpPr/>
              <p:nvPr/>
            </p:nvSpPr>
            <p:spPr>
              <a:xfrm>
                <a:off x="441960" y="206663"/>
                <a:ext cx="822733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/>
                <a:r>
                  <a:rPr lang="ru-RU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Основные приборы для диагностики можно условно разделить на три группы: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CB97470D-B36D-489A-8B80-173A8D370D6E}"/>
                  </a:ext>
                </a:extLst>
              </p:cNvPr>
              <p:cNvSpPr/>
              <p:nvPr/>
            </p:nvSpPr>
            <p:spPr>
              <a:xfrm>
                <a:off x="305345" y="1932950"/>
                <a:ext cx="315413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Мотор – тестеры и осциллографы</a:t>
                </a:r>
                <a:endParaRPr lang="ru-RU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A4673F7B-72D1-4B4C-A78F-329B994F212E}"/>
                  </a:ext>
                </a:extLst>
              </p:cNvPr>
              <p:cNvSpPr/>
              <p:nvPr/>
            </p:nvSpPr>
            <p:spPr>
              <a:xfrm>
                <a:off x="8676401" y="4286256"/>
                <a:ext cx="354105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Автомобильные сканеры</a:t>
                </a:r>
                <a:endParaRPr lang="ru-RU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35F59931-2932-45FE-B432-F583EEF175AC}"/>
                  </a:ext>
                </a:extLst>
              </p:cNvPr>
              <p:cNvSpPr/>
              <p:nvPr/>
            </p:nvSpPr>
            <p:spPr>
              <a:xfrm>
                <a:off x="8497380" y="857232"/>
                <a:ext cx="37200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Газоанализаторы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536966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02FD26-DFD9-4CA0-BF9E-212A75AE63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0090" y="325391"/>
            <a:ext cx="1817370" cy="45067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D88A92A-D82A-4AC1-8BCA-8133C9A83C87}"/>
              </a:ext>
            </a:extLst>
          </p:cNvPr>
          <p:cNvSpPr/>
          <p:nvPr/>
        </p:nvSpPr>
        <p:spPr>
          <a:xfrm>
            <a:off x="2811780" y="722212"/>
            <a:ext cx="6046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 – тестер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(автомобильный осциллограф) </a:t>
            </a:r>
          </a:p>
          <a:p>
            <a:pPr lvl="0" defTabSz="9144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измерительный прибор, позволяющий исследовать быстротекущие процессы </a:t>
            </a:r>
          </a:p>
          <a:p>
            <a:pPr lvl="0" defTabSz="9144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ДВС через измерения сигналов на датчиках и </a:t>
            </a:r>
          </a:p>
          <a:p>
            <a:pPr lvl="0" defTabSz="9144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исполнительных элементах.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EC26CB-FF1D-4A63-BB67-C152BBB08841}"/>
              </a:ext>
            </a:extLst>
          </p:cNvPr>
          <p:cNvSpPr/>
          <p:nvPr/>
        </p:nvSpPr>
        <p:spPr>
          <a:xfrm>
            <a:off x="280035" y="5578503"/>
            <a:ext cx="8583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не привязан к системе управления автомобилем и может работать с любыми типами двигателей и электрических устройств.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19CA38D-F63F-46D1-9797-7364D87DE7E2}"/>
              </a:ext>
            </a:extLst>
          </p:cNvPr>
          <p:cNvSpPr/>
          <p:nvPr/>
        </p:nvSpPr>
        <p:spPr>
          <a:xfrm>
            <a:off x="2786050" y="3500438"/>
            <a:ext cx="6179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может иметь свой экран, а может работать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персональный компьютер, который служит 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отображения информации.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214508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A1D9651-2402-4D39-BD74-907AD20DD229}"/>
              </a:ext>
            </a:extLst>
          </p:cNvPr>
          <p:cNvSpPr/>
          <p:nvPr/>
        </p:nvSpPr>
        <p:spPr>
          <a:xfrm>
            <a:off x="137160" y="214290"/>
            <a:ext cx="8649682" cy="160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Сканер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прибор, который подключается к ЭБУ через диагностический разъем автомобиля и предоставляет информацию на собственный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экран или через ПК.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B67B65-06C0-49DB-8F2D-A36EFBAFFC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02592" y="1252786"/>
            <a:ext cx="4013690" cy="53515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5975BD7-4783-4000-B32B-8AE5FBF9E4B2}"/>
              </a:ext>
            </a:extLst>
          </p:cNvPr>
          <p:cNvSpPr/>
          <p:nvPr/>
        </p:nvSpPr>
        <p:spPr>
          <a:xfrm>
            <a:off x="142844" y="2071678"/>
            <a:ext cx="47064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сканер позволяет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ACE76DF-EC7E-42F5-8F53-FCD281D7974F}"/>
              </a:ext>
            </a:extLst>
          </p:cNvPr>
          <p:cNvSpPr/>
          <p:nvPr/>
        </p:nvSpPr>
        <p:spPr>
          <a:xfrm>
            <a:off x="0" y="2999641"/>
            <a:ext cx="4929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провести активацию оборудования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FB6664-3024-4BE3-8F99-2F2B437E7002}"/>
              </a:ext>
            </a:extLst>
          </p:cNvPr>
          <p:cNvSpPr/>
          <p:nvPr/>
        </p:nvSpPr>
        <p:spPr>
          <a:xfrm>
            <a:off x="137161" y="3799277"/>
            <a:ext cx="4993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сменить программную «начинку» блока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7FBEA89-7352-48E9-80F0-5B1CCDD7538A}"/>
              </a:ext>
            </a:extLst>
          </p:cNvPr>
          <p:cNvSpPr/>
          <p:nvPr/>
        </p:nvSpPr>
        <p:spPr>
          <a:xfrm>
            <a:off x="1" y="4524409"/>
            <a:ext cx="500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открыть доступ к паспортным данным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3BD24D6-6E27-4BC6-ACAB-6AA510C802DC}"/>
              </a:ext>
            </a:extLst>
          </p:cNvPr>
          <p:cNvSpPr/>
          <p:nvPr/>
        </p:nvSpPr>
        <p:spPr>
          <a:xfrm>
            <a:off x="137160" y="53200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посмотреть ошибки и избавится от них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82118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377</Words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Оборудование для диагностики                                    двигателя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Проведем дискуссию        «А что ты знаешь обо мне?»</vt:lpstr>
      <vt:lpstr>     Подведем итоги дискуссии  </vt:lpstr>
      <vt:lpstr>             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2024-01-31T07:18:55Z</dcterms:created>
  <dcterms:modified xsi:type="dcterms:W3CDTF">2024-02-01T02:22:00Z</dcterms:modified>
</cp:coreProperties>
</file>