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fl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0FB"/>
    <a:srgbClr val="19F3BF"/>
    <a:srgbClr val="EBFC88"/>
    <a:srgbClr val="36D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flv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fl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2000">
              <a:schemeClr val="tx2">
                <a:lumMod val="60000"/>
                <a:lumOff val="40000"/>
              </a:schemeClr>
            </a:gs>
            <a:gs pos="20000">
              <a:schemeClr val="tx2">
                <a:lumMod val="20000"/>
                <a:lumOff val="80000"/>
              </a:schemeClr>
            </a:gs>
            <a:gs pos="0">
              <a:schemeClr val="tx2">
                <a:lumMod val="20000"/>
                <a:lumOff val="80000"/>
              </a:schemeClr>
            </a:gs>
            <a:gs pos="57000">
              <a:srgbClr val="FFC000"/>
            </a:gs>
            <a:gs pos="93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944215"/>
          </a:xfrm>
        </p:spPr>
        <p:txBody>
          <a:bodyPr>
            <a:normAutofit/>
          </a:bodyPr>
          <a:lstStyle/>
          <a:p>
            <a:r>
              <a:rPr lang="ru-RU" b="1" dirty="0" smtClean="0"/>
              <a:t>Животные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008112"/>
          </a:xfrm>
        </p:spPr>
        <p:txBody>
          <a:bodyPr/>
          <a:lstStyle/>
          <a:p>
            <a:r>
              <a:rPr lang="ru-RU" b="1" dirty="0" smtClean="0"/>
              <a:t>(Дикие </a:t>
            </a:r>
            <a:r>
              <a:rPr lang="ru-RU" b="1" i="1" dirty="0" smtClean="0"/>
              <a:t>животные)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004897"/>
            <a:ext cx="390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/>
              <a:t>Автор:</a:t>
            </a:r>
          </a:p>
          <a:p>
            <a:pPr algn="ctr"/>
            <a:r>
              <a:rPr lang="ru-RU" b="1" u="sng" dirty="0" smtClean="0"/>
              <a:t>Салахутдинова Любовь Евгеньевна,</a:t>
            </a:r>
          </a:p>
          <a:p>
            <a:pPr algn="ctr"/>
            <a:r>
              <a:rPr lang="ru-RU" u="sng" dirty="0" smtClean="0"/>
              <a:t>воспитатель МБДОУ №119</a:t>
            </a:r>
          </a:p>
          <a:p>
            <a:pPr algn="r"/>
            <a:r>
              <a:rPr lang="ru-RU" u="sng" dirty="0" smtClean="0"/>
              <a:t>г.Архангельск, 2017г.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1" b="99770" l="74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82" y="4077072"/>
            <a:ext cx="1532602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Анимация текста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894584"/>
            <a:ext cx="3024336" cy="1944216"/>
          </a:xfrm>
          <a:prstGeom prst="roundRect">
            <a:avLst/>
          </a:prstGeom>
          <a:solidFill>
            <a:srgbClr val="19F3B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Телескоп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уменьшает мир,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микроскоп-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увеличивает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Роберт Оппенгеймер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81192" y="1894584"/>
            <a:ext cx="3312368" cy="2088232"/>
          </a:xfrm>
          <a:prstGeom prst="roundRect">
            <a:avLst/>
          </a:prstGeom>
          <a:solidFill>
            <a:srgbClr val="EBFC88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Природа не может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перечить человеку,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если человек не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перечит ее законам</a:t>
            </a:r>
          </a:p>
          <a:p>
            <a:pPr algn="ctr"/>
            <a:r>
              <a:rPr lang="ru-RU" sz="1400" i="1" dirty="0" err="1">
                <a:solidFill>
                  <a:schemeClr val="tx1"/>
                </a:solidFill>
              </a:rPr>
              <a:t>А.И.Герцен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1475656" y="4241522"/>
            <a:ext cx="6336704" cy="1584176"/>
          </a:xfrm>
          <a:prstGeom prst="roundRect">
            <a:avLst/>
          </a:prstGeom>
          <a:solidFill>
            <a:srgbClr val="9BE0FB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Части изменяются, целое же неизменно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Анаксимандр</a:t>
            </a:r>
          </a:p>
        </p:txBody>
      </p:sp>
    </p:spTree>
    <p:extLst>
      <p:ext uri="{BB962C8B-B14F-4D97-AF65-F5344CB8AC3E}">
        <p14:creationId xmlns:p14="http://schemas.microsoft.com/office/powerpoint/2010/main" val="7011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Звук и видео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9" y="2156012"/>
            <a:ext cx="3073967" cy="3312369"/>
          </a:xfrm>
        </p:spPr>
      </p:pic>
      <p:pic>
        <p:nvPicPr>
          <p:cNvPr id="5" name="Песе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9872" y="3428206"/>
            <a:ext cx="487363" cy="487363"/>
          </a:xfrm>
          <a:prstGeom prst="rect">
            <a:avLst/>
          </a:prstGeom>
        </p:spPr>
      </p:pic>
      <p:pic>
        <p:nvPicPr>
          <p:cNvPr id="7" name="Видео работа.fl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07235" y="2132856"/>
            <a:ext cx="4525540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52</Words>
  <Application>Microsoft Office PowerPoint</Application>
  <PresentationFormat>Экран (4:3)</PresentationFormat>
  <Paragraphs>20</Paragraphs>
  <Slides>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Животные</vt:lpstr>
      <vt:lpstr>Анимация текста</vt:lpstr>
      <vt:lpstr>Звук и видео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</dc:title>
  <dc:creator>Сергей</dc:creator>
  <cp:lastModifiedBy>Сергей</cp:lastModifiedBy>
  <cp:revision>18</cp:revision>
  <dcterms:created xsi:type="dcterms:W3CDTF">2017-12-17T19:33:13Z</dcterms:created>
  <dcterms:modified xsi:type="dcterms:W3CDTF">2017-12-17T23:31:20Z</dcterms:modified>
</cp:coreProperties>
</file>